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0" r:id="rId3"/>
  </p:sldMasterIdLst>
  <p:notesMasterIdLst>
    <p:notesMasterId r:id="rId25"/>
  </p:notesMasterIdLst>
  <p:sldIdLst>
    <p:sldId id="2449" r:id="rId4"/>
    <p:sldId id="1647" r:id="rId5"/>
    <p:sldId id="1650" r:id="rId6"/>
    <p:sldId id="2444" r:id="rId7"/>
    <p:sldId id="2453" r:id="rId8"/>
    <p:sldId id="2445" r:id="rId9"/>
    <p:sldId id="2454" r:id="rId10"/>
    <p:sldId id="2446" r:id="rId11"/>
    <p:sldId id="1704" r:id="rId12"/>
    <p:sldId id="1706" r:id="rId13"/>
    <p:sldId id="1699" r:id="rId14"/>
    <p:sldId id="1700" r:id="rId15"/>
    <p:sldId id="1701" r:id="rId16"/>
    <p:sldId id="1703" r:id="rId17"/>
    <p:sldId id="1698" r:id="rId18"/>
    <p:sldId id="1697" r:id="rId19"/>
    <p:sldId id="2447" r:id="rId20"/>
    <p:sldId id="2385" r:id="rId21"/>
    <p:sldId id="2450" r:id="rId22"/>
    <p:sldId id="2451" r:id="rId23"/>
    <p:sldId id="2452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47" y="41"/>
      </p:cViewPr>
      <p:guideLst>
        <p:guide orient="horz" pos="2147"/>
        <p:guide pos="29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1" y="631950"/>
            <a:ext cx="8024959" cy="5594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68" y="1333521"/>
            <a:ext cx="1149465" cy="4190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25600" y="2371053"/>
            <a:ext cx="5892800" cy="111440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3514033"/>
            <a:ext cx="5892800" cy="867467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DD33238E-14CD-48A6-AAD5-0F6DBAA1002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6A137EE6-3952-46B5-B308-EB57B96A3A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29068"/>
            <a:ext cx="7886700" cy="55750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8"/>
          <p:cNvPicPr>
            <a:picLocks noChangeAspect="1"/>
          </p:cNvPicPr>
          <p:nvPr/>
        </p:nvPicPr>
        <p:blipFill>
          <a:blip r:embed="rId2">
            <a:biLevel thresh="50000"/>
            <a:lum bright="39999" contrast="20000"/>
          </a:blip>
          <a:stretch>
            <a:fillRect/>
          </a:stretch>
        </p:blipFill>
        <p:spPr>
          <a:xfrm>
            <a:off x="558800" y="631825"/>
            <a:ext cx="8026400" cy="5594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9"/>
          <p:cNvPicPr>
            <a:picLocks noChangeAspect="1"/>
          </p:cNvPicPr>
          <p:nvPr/>
        </p:nvPicPr>
        <p:blipFill>
          <a:blip r:embed="rId3">
            <a:biLevel thresh="50000"/>
            <a:lum bright="39999" contrast="20000"/>
          </a:blip>
          <a:stretch>
            <a:fillRect/>
          </a:stretch>
        </p:blipFill>
        <p:spPr>
          <a:xfrm>
            <a:off x="3997325" y="1333500"/>
            <a:ext cx="1149350" cy="419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25600" y="2371053"/>
            <a:ext cx="5892800" cy="111440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pPr fontAlgn="base"/>
            <a:r>
              <a:rPr lang="zh-CN" altLang="en-US" strike="noStrike" noProof="1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3514033"/>
            <a:ext cx="5892800" cy="867467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DD33238E-14CD-48A6-AAD5-0F6DBAA1002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6A137EE6-3952-46B5-B308-EB57B96A3A87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C37C102E-FF8F-4B87-B994-0BCDA7C353A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966E9463-765D-41BB-BC0E-61AC57C0C89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63"/>
          <p:cNvGrpSpPr/>
          <p:nvPr/>
        </p:nvGrpSpPr>
        <p:grpSpPr>
          <a:xfrm>
            <a:off x="790575" y="2139950"/>
            <a:ext cx="7562850" cy="2405063"/>
            <a:chOff x="-192088" y="-336550"/>
            <a:chExt cx="7563071" cy="2405063"/>
          </a:xfrm>
        </p:grpSpPr>
        <p:sp>
          <p:nvSpPr>
            <p:cNvPr id="7172" name="Freeform 5"/>
            <p:cNvSpPr/>
            <p:nvPr/>
          </p:nvSpPr>
          <p:spPr>
            <a:xfrm>
              <a:off x="314325" y="233363"/>
              <a:ext cx="427038" cy="419100"/>
            </a:xfrm>
            <a:custGeom>
              <a:avLst/>
              <a:gdLst/>
              <a:ahLst/>
              <a:cxnLst>
                <a:cxn ang="0">
                  <a:pos x="6188" y="307340"/>
                </a:cxn>
                <a:cxn ang="0">
                  <a:pos x="15472" y="245251"/>
                </a:cxn>
                <a:cxn ang="0">
                  <a:pos x="21661" y="242146"/>
                </a:cxn>
                <a:cxn ang="0">
                  <a:pos x="27850" y="248355"/>
                </a:cxn>
                <a:cxn ang="0">
                  <a:pos x="80456" y="322862"/>
                </a:cxn>
                <a:cxn ang="0">
                  <a:pos x="114495" y="319757"/>
                </a:cxn>
                <a:cxn ang="0">
                  <a:pos x="154723" y="198684"/>
                </a:cxn>
                <a:cxn ang="0">
                  <a:pos x="139251" y="152117"/>
                </a:cxn>
                <a:cxn ang="0">
                  <a:pos x="136157" y="149013"/>
                </a:cxn>
                <a:cxn ang="0">
                  <a:pos x="142346" y="139700"/>
                </a:cxn>
                <a:cxn ang="0">
                  <a:pos x="151629" y="136595"/>
                </a:cxn>
                <a:cxn ang="0">
                  <a:pos x="154723" y="136595"/>
                </a:cxn>
                <a:cxn ang="0">
                  <a:pos x="201141" y="152117"/>
                </a:cxn>
                <a:cxn ang="0">
                  <a:pos x="324920" y="111760"/>
                </a:cxn>
                <a:cxn ang="0">
                  <a:pos x="324920" y="80715"/>
                </a:cxn>
                <a:cxn ang="0">
                  <a:pos x="253747" y="31044"/>
                </a:cxn>
                <a:cxn ang="0">
                  <a:pos x="247558" y="21731"/>
                </a:cxn>
                <a:cxn ang="0">
                  <a:pos x="250652" y="15522"/>
                </a:cxn>
                <a:cxn ang="0">
                  <a:pos x="312542" y="6208"/>
                </a:cxn>
                <a:cxn ang="0">
                  <a:pos x="399187" y="105551"/>
                </a:cxn>
                <a:cxn ang="0">
                  <a:pos x="303258" y="214206"/>
                </a:cxn>
                <a:cxn ang="0">
                  <a:pos x="411565" y="353906"/>
                </a:cxn>
                <a:cxn ang="0">
                  <a:pos x="414660" y="406682"/>
                </a:cxn>
                <a:cxn ang="0">
                  <a:pos x="362053" y="403577"/>
                </a:cxn>
                <a:cxn ang="0">
                  <a:pos x="216613" y="298026"/>
                </a:cxn>
                <a:cxn ang="0">
                  <a:pos x="108306" y="394264"/>
                </a:cxn>
                <a:cxn ang="0">
                  <a:pos x="6188" y="307340"/>
                </a:cxn>
              </a:cxnLst>
              <a:rect l="0" t="0" r="0" b="0"/>
              <a:pathLst>
                <a:path w="138" h="135">
                  <a:moveTo>
                    <a:pt x="2" y="99"/>
                  </a:moveTo>
                  <a:cubicBezTo>
                    <a:pt x="0" y="91"/>
                    <a:pt x="1" y="83"/>
                    <a:pt x="5" y="79"/>
                  </a:cubicBezTo>
                  <a:cubicBezTo>
                    <a:pt x="5" y="79"/>
                    <a:pt x="6" y="78"/>
                    <a:pt x="7" y="78"/>
                  </a:cubicBezTo>
                  <a:cubicBezTo>
                    <a:pt x="8" y="79"/>
                    <a:pt x="9" y="79"/>
                    <a:pt x="9" y="80"/>
                  </a:cubicBezTo>
                  <a:cubicBezTo>
                    <a:pt x="10" y="81"/>
                    <a:pt x="16" y="99"/>
                    <a:pt x="26" y="104"/>
                  </a:cubicBezTo>
                  <a:cubicBezTo>
                    <a:pt x="30" y="105"/>
                    <a:pt x="33" y="105"/>
                    <a:pt x="37" y="103"/>
                  </a:cubicBezTo>
                  <a:cubicBezTo>
                    <a:pt x="56" y="95"/>
                    <a:pt x="52" y="71"/>
                    <a:pt x="50" y="64"/>
                  </a:cubicBezTo>
                  <a:cubicBezTo>
                    <a:pt x="49" y="59"/>
                    <a:pt x="47" y="54"/>
                    <a:pt x="45" y="49"/>
                  </a:cubicBezTo>
                  <a:cubicBezTo>
                    <a:pt x="44" y="49"/>
                    <a:pt x="44" y="48"/>
                    <a:pt x="44" y="48"/>
                  </a:cubicBezTo>
                  <a:cubicBezTo>
                    <a:pt x="44" y="47"/>
                    <a:pt x="45" y="46"/>
                    <a:pt x="46" y="45"/>
                  </a:cubicBezTo>
                  <a:cubicBezTo>
                    <a:pt x="46" y="44"/>
                    <a:pt x="48" y="44"/>
                    <a:pt x="49" y="44"/>
                  </a:cubicBezTo>
                  <a:cubicBezTo>
                    <a:pt x="49" y="44"/>
                    <a:pt x="49" y="44"/>
                    <a:pt x="50" y="44"/>
                  </a:cubicBezTo>
                  <a:cubicBezTo>
                    <a:pt x="54" y="46"/>
                    <a:pt x="60" y="48"/>
                    <a:pt x="65" y="49"/>
                  </a:cubicBezTo>
                  <a:cubicBezTo>
                    <a:pt x="72" y="51"/>
                    <a:pt x="96" y="55"/>
                    <a:pt x="105" y="36"/>
                  </a:cubicBezTo>
                  <a:cubicBezTo>
                    <a:pt x="107" y="33"/>
                    <a:pt x="107" y="29"/>
                    <a:pt x="105" y="26"/>
                  </a:cubicBezTo>
                  <a:cubicBezTo>
                    <a:pt x="101" y="15"/>
                    <a:pt x="82" y="10"/>
                    <a:pt x="82" y="10"/>
                  </a:cubicBezTo>
                  <a:cubicBezTo>
                    <a:pt x="81" y="9"/>
                    <a:pt x="80" y="8"/>
                    <a:pt x="80" y="7"/>
                  </a:cubicBezTo>
                  <a:cubicBezTo>
                    <a:pt x="79" y="6"/>
                    <a:pt x="80" y="5"/>
                    <a:pt x="81" y="5"/>
                  </a:cubicBezTo>
                  <a:cubicBezTo>
                    <a:pt x="84" y="1"/>
                    <a:pt x="92" y="0"/>
                    <a:pt x="101" y="2"/>
                  </a:cubicBezTo>
                  <a:cubicBezTo>
                    <a:pt x="114" y="5"/>
                    <a:pt x="129" y="15"/>
                    <a:pt x="129" y="34"/>
                  </a:cubicBezTo>
                  <a:cubicBezTo>
                    <a:pt x="130" y="56"/>
                    <a:pt x="110" y="65"/>
                    <a:pt x="98" y="69"/>
                  </a:cubicBezTo>
                  <a:cubicBezTo>
                    <a:pt x="124" y="82"/>
                    <a:pt x="133" y="112"/>
                    <a:pt x="133" y="114"/>
                  </a:cubicBezTo>
                  <a:cubicBezTo>
                    <a:pt x="133" y="114"/>
                    <a:pt x="138" y="127"/>
                    <a:pt x="134" y="131"/>
                  </a:cubicBezTo>
                  <a:cubicBezTo>
                    <a:pt x="130" y="135"/>
                    <a:pt x="117" y="130"/>
                    <a:pt x="117" y="130"/>
                  </a:cubicBezTo>
                  <a:cubicBezTo>
                    <a:pt x="115" y="129"/>
                    <a:pt x="84" y="121"/>
                    <a:pt x="70" y="96"/>
                  </a:cubicBezTo>
                  <a:cubicBezTo>
                    <a:pt x="67" y="108"/>
                    <a:pt x="57" y="127"/>
                    <a:pt x="35" y="127"/>
                  </a:cubicBezTo>
                  <a:cubicBezTo>
                    <a:pt x="15" y="127"/>
                    <a:pt x="5" y="112"/>
                    <a:pt x="2" y="99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" name="Freeform 6"/>
            <p:cNvSpPr/>
            <p:nvPr/>
          </p:nvSpPr>
          <p:spPr>
            <a:xfrm>
              <a:off x="-160338" y="155575"/>
              <a:ext cx="506413" cy="712788"/>
            </a:xfrm>
            <a:custGeom>
              <a:avLst/>
              <a:gdLst/>
              <a:ahLst/>
              <a:cxnLst>
                <a:cxn ang="0">
                  <a:pos x="404512" y="6198"/>
                </a:cxn>
                <a:cxn ang="0">
                  <a:pos x="426128" y="46486"/>
                </a:cxn>
                <a:cxn ang="0">
                  <a:pos x="447743" y="96071"/>
                </a:cxn>
                <a:cxn ang="0">
                  <a:pos x="472446" y="161152"/>
                </a:cxn>
                <a:cxn ang="0">
                  <a:pos x="494061" y="241728"/>
                </a:cxn>
                <a:cxn ang="0">
                  <a:pos x="506413" y="337799"/>
                </a:cxn>
                <a:cxn ang="0">
                  <a:pos x="503325" y="387384"/>
                </a:cxn>
                <a:cxn ang="0">
                  <a:pos x="494061" y="436970"/>
                </a:cxn>
                <a:cxn ang="0">
                  <a:pos x="457006" y="536140"/>
                </a:cxn>
                <a:cxn ang="0">
                  <a:pos x="395249" y="622914"/>
                </a:cxn>
                <a:cxn ang="0">
                  <a:pos x="352018" y="657004"/>
                </a:cxn>
                <a:cxn ang="0">
                  <a:pos x="308788" y="681797"/>
                </a:cxn>
                <a:cxn ang="0">
                  <a:pos x="259382" y="700391"/>
                </a:cxn>
                <a:cxn ang="0">
                  <a:pos x="256294" y="700391"/>
                </a:cxn>
                <a:cxn ang="0">
                  <a:pos x="253206" y="700391"/>
                </a:cxn>
                <a:cxn ang="0">
                  <a:pos x="247030" y="703490"/>
                </a:cxn>
                <a:cxn ang="0">
                  <a:pos x="237767" y="703490"/>
                </a:cxn>
                <a:cxn ang="0">
                  <a:pos x="213064" y="709688"/>
                </a:cxn>
                <a:cxn ang="0">
                  <a:pos x="123515" y="700391"/>
                </a:cxn>
                <a:cxn ang="0">
                  <a:pos x="58669" y="666301"/>
                </a:cxn>
                <a:cxn ang="0">
                  <a:pos x="21615" y="622914"/>
                </a:cxn>
                <a:cxn ang="0">
                  <a:pos x="3087" y="591923"/>
                </a:cxn>
                <a:cxn ang="0">
                  <a:pos x="0" y="579527"/>
                </a:cxn>
                <a:cxn ang="0">
                  <a:pos x="3087" y="570230"/>
                </a:cxn>
                <a:cxn ang="0">
                  <a:pos x="12351" y="573329"/>
                </a:cxn>
                <a:cxn ang="0">
                  <a:pos x="18527" y="582626"/>
                </a:cxn>
                <a:cxn ang="0">
                  <a:pos x="37054" y="610518"/>
                </a:cxn>
                <a:cxn ang="0">
                  <a:pos x="74109" y="647707"/>
                </a:cxn>
                <a:cxn ang="0">
                  <a:pos x="129691" y="675599"/>
                </a:cxn>
                <a:cxn ang="0">
                  <a:pos x="117339" y="604320"/>
                </a:cxn>
                <a:cxn ang="0">
                  <a:pos x="123515" y="595023"/>
                </a:cxn>
                <a:cxn ang="0">
                  <a:pos x="129691" y="591923"/>
                </a:cxn>
                <a:cxn ang="0">
                  <a:pos x="135866" y="595023"/>
                </a:cxn>
                <a:cxn ang="0">
                  <a:pos x="293348" y="650806"/>
                </a:cxn>
                <a:cxn ang="0">
                  <a:pos x="293348" y="650806"/>
                </a:cxn>
                <a:cxn ang="0">
                  <a:pos x="296436" y="647707"/>
                </a:cxn>
                <a:cxn ang="0">
                  <a:pos x="253206" y="610518"/>
                </a:cxn>
                <a:cxn ang="0">
                  <a:pos x="250118" y="601221"/>
                </a:cxn>
                <a:cxn ang="0">
                  <a:pos x="256294" y="598122"/>
                </a:cxn>
                <a:cxn ang="0">
                  <a:pos x="348930" y="613617"/>
                </a:cxn>
                <a:cxn ang="0">
                  <a:pos x="367458" y="598122"/>
                </a:cxn>
                <a:cxn ang="0">
                  <a:pos x="423040" y="520645"/>
                </a:cxn>
                <a:cxn ang="0">
                  <a:pos x="457006" y="433870"/>
                </a:cxn>
                <a:cxn ang="0">
                  <a:pos x="407600" y="402880"/>
                </a:cxn>
                <a:cxn ang="0">
                  <a:pos x="469358" y="365691"/>
                </a:cxn>
                <a:cxn ang="0">
                  <a:pos x="472446" y="334700"/>
                </a:cxn>
                <a:cxn ang="0">
                  <a:pos x="463182" y="247926"/>
                </a:cxn>
                <a:cxn ang="0">
                  <a:pos x="444655" y="170449"/>
                </a:cxn>
                <a:cxn ang="0">
                  <a:pos x="426128" y="105368"/>
                </a:cxn>
                <a:cxn ang="0">
                  <a:pos x="407600" y="52684"/>
                </a:cxn>
                <a:cxn ang="0">
                  <a:pos x="392161" y="9297"/>
                </a:cxn>
                <a:cxn ang="0">
                  <a:pos x="395249" y="0"/>
                </a:cxn>
                <a:cxn ang="0">
                  <a:pos x="404512" y="6198"/>
                </a:cxn>
              </a:cxnLst>
              <a:rect l="0" t="0" r="0" b="0"/>
              <a:pathLst>
                <a:path w="164" h="230">
                  <a:moveTo>
                    <a:pt x="131" y="2"/>
                  </a:moveTo>
                  <a:cubicBezTo>
                    <a:pt x="131" y="2"/>
                    <a:pt x="134" y="6"/>
                    <a:pt x="138" y="15"/>
                  </a:cubicBezTo>
                  <a:cubicBezTo>
                    <a:pt x="140" y="20"/>
                    <a:pt x="142" y="25"/>
                    <a:pt x="145" y="31"/>
                  </a:cubicBezTo>
                  <a:cubicBezTo>
                    <a:pt x="147" y="38"/>
                    <a:pt x="150" y="45"/>
                    <a:pt x="153" y="52"/>
                  </a:cubicBezTo>
                  <a:cubicBezTo>
                    <a:pt x="155" y="60"/>
                    <a:pt x="158" y="69"/>
                    <a:pt x="160" y="78"/>
                  </a:cubicBezTo>
                  <a:cubicBezTo>
                    <a:pt x="162" y="88"/>
                    <a:pt x="164" y="98"/>
                    <a:pt x="164" y="109"/>
                  </a:cubicBezTo>
                  <a:cubicBezTo>
                    <a:pt x="164" y="114"/>
                    <a:pt x="163" y="120"/>
                    <a:pt x="163" y="125"/>
                  </a:cubicBezTo>
                  <a:cubicBezTo>
                    <a:pt x="162" y="130"/>
                    <a:pt x="161" y="136"/>
                    <a:pt x="160" y="141"/>
                  </a:cubicBezTo>
                  <a:cubicBezTo>
                    <a:pt x="157" y="152"/>
                    <a:pt x="153" y="163"/>
                    <a:pt x="148" y="173"/>
                  </a:cubicBezTo>
                  <a:cubicBezTo>
                    <a:pt x="143" y="183"/>
                    <a:pt x="136" y="193"/>
                    <a:pt x="128" y="201"/>
                  </a:cubicBezTo>
                  <a:cubicBezTo>
                    <a:pt x="124" y="205"/>
                    <a:pt x="119" y="209"/>
                    <a:pt x="114" y="212"/>
                  </a:cubicBezTo>
                  <a:cubicBezTo>
                    <a:pt x="110" y="215"/>
                    <a:pt x="105" y="218"/>
                    <a:pt x="100" y="220"/>
                  </a:cubicBezTo>
                  <a:cubicBezTo>
                    <a:pt x="95" y="223"/>
                    <a:pt x="89" y="224"/>
                    <a:pt x="84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2" y="226"/>
                    <a:pt x="83" y="226"/>
                    <a:pt x="82" y="226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77" y="227"/>
                    <a:pt x="77" y="227"/>
                    <a:pt x="77" y="227"/>
                  </a:cubicBezTo>
                  <a:cubicBezTo>
                    <a:pt x="74" y="228"/>
                    <a:pt x="72" y="229"/>
                    <a:pt x="69" y="229"/>
                  </a:cubicBezTo>
                  <a:cubicBezTo>
                    <a:pt x="59" y="230"/>
                    <a:pt x="49" y="229"/>
                    <a:pt x="40" y="226"/>
                  </a:cubicBezTo>
                  <a:cubicBezTo>
                    <a:pt x="31" y="224"/>
                    <a:pt x="24" y="219"/>
                    <a:pt x="19" y="215"/>
                  </a:cubicBezTo>
                  <a:cubicBezTo>
                    <a:pt x="13" y="210"/>
                    <a:pt x="9" y="205"/>
                    <a:pt x="7" y="201"/>
                  </a:cubicBezTo>
                  <a:cubicBezTo>
                    <a:pt x="4" y="197"/>
                    <a:pt x="2" y="193"/>
                    <a:pt x="1" y="191"/>
                  </a:cubicBezTo>
                  <a:cubicBezTo>
                    <a:pt x="0" y="188"/>
                    <a:pt x="0" y="187"/>
                    <a:pt x="0" y="187"/>
                  </a:cubicBezTo>
                  <a:cubicBezTo>
                    <a:pt x="0" y="186"/>
                    <a:pt x="0" y="184"/>
                    <a:pt x="1" y="184"/>
                  </a:cubicBezTo>
                  <a:cubicBezTo>
                    <a:pt x="3" y="183"/>
                    <a:pt x="4" y="184"/>
                    <a:pt x="4" y="185"/>
                  </a:cubicBezTo>
                  <a:cubicBezTo>
                    <a:pt x="4" y="185"/>
                    <a:pt x="5" y="186"/>
                    <a:pt x="6" y="188"/>
                  </a:cubicBezTo>
                  <a:cubicBezTo>
                    <a:pt x="7" y="191"/>
                    <a:pt x="9" y="194"/>
                    <a:pt x="12" y="197"/>
                  </a:cubicBezTo>
                  <a:cubicBezTo>
                    <a:pt x="15" y="201"/>
                    <a:pt x="19" y="205"/>
                    <a:pt x="24" y="209"/>
                  </a:cubicBezTo>
                  <a:cubicBezTo>
                    <a:pt x="29" y="212"/>
                    <a:pt x="35" y="216"/>
                    <a:pt x="42" y="218"/>
                  </a:cubicBezTo>
                  <a:cubicBezTo>
                    <a:pt x="34" y="209"/>
                    <a:pt x="37" y="199"/>
                    <a:pt x="38" y="195"/>
                  </a:cubicBezTo>
                  <a:cubicBezTo>
                    <a:pt x="39" y="193"/>
                    <a:pt x="40" y="192"/>
                    <a:pt x="40" y="192"/>
                  </a:cubicBezTo>
                  <a:cubicBezTo>
                    <a:pt x="40" y="191"/>
                    <a:pt x="41" y="190"/>
                    <a:pt x="42" y="191"/>
                  </a:cubicBezTo>
                  <a:cubicBezTo>
                    <a:pt x="43" y="191"/>
                    <a:pt x="44" y="191"/>
                    <a:pt x="44" y="192"/>
                  </a:cubicBezTo>
                  <a:cubicBezTo>
                    <a:pt x="51" y="209"/>
                    <a:pt x="80" y="211"/>
                    <a:pt x="95" y="210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95" y="210"/>
                    <a:pt x="96" y="209"/>
                    <a:pt x="96" y="209"/>
                  </a:cubicBezTo>
                  <a:cubicBezTo>
                    <a:pt x="89" y="204"/>
                    <a:pt x="82" y="197"/>
                    <a:pt x="82" y="197"/>
                  </a:cubicBezTo>
                  <a:cubicBezTo>
                    <a:pt x="81" y="196"/>
                    <a:pt x="81" y="195"/>
                    <a:pt x="81" y="194"/>
                  </a:cubicBezTo>
                  <a:cubicBezTo>
                    <a:pt x="81" y="193"/>
                    <a:pt x="82" y="193"/>
                    <a:pt x="83" y="193"/>
                  </a:cubicBezTo>
                  <a:cubicBezTo>
                    <a:pt x="101" y="191"/>
                    <a:pt x="110" y="196"/>
                    <a:pt x="113" y="198"/>
                  </a:cubicBezTo>
                  <a:cubicBezTo>
                    <a:pt x="115" y="197"/>
                    <a:pt x="117" y="195"/>
                    <a:pt x="119" y="193"/>
                  </a:cubicBezTo>
                  <a:cubicBezTo>
                    <a:pt x="126" y="186"/>
                    <a:pt x="133" y="177"/>
                    <a:pt x="137" y="168"/>
                  </a:cubicBezTo>
                  <a:cubicBezTo>
                    <a:pt x="142" y="159"/>
                    <a:pt x="145" y="150"/>
                    <a:pt x="148" y="140"/>
                  </a:cubicBezTo>
                  <a:cubicBezTo>
                    <a:pt x="138" y="141"/>
                    <a:pt x="132" y="130"/>
                    <a:pt x="132" y="130"/>
                  </a:cubicBezTo>
                  <a:cubicBezTo>
                    <a:pt x="141" y="129"/>
                    <a:pt x="148" y="124"/>
                    <a:pt x="152" y="118"/>
                  </a:cubicBezTo>
                  <a:cubicBezTo>
                    <a:pt x="152" y="115"/>
                    <a:pt x="153" y="112"/>
                    <a:pt x="153" y="108"/>
                  </a:cubicBezTo>
                  <a:cubicBezTo>
                    <a:pt x="154" y="99"/>
                    <a:pt x="152" y="89"/>
                    <a:pt x="150" y="80"/>
                  </a:cubicBezTo>
                  <a:cubicBezTo>
                    <a:pt x="149" y="71"/>
                    <a:pt x="146" y="63"/>
                    <a:pt x="144" y="55"/>
                  </a:cubicBezTo>
                  <a:cubicBezTo>
                    <a:pt x="142" y="47"/>
                    <a:pt x="140" y="40"/>
                    <a:pt x="138" y="34"/>
                  </a:cubicBezTo>
                  <a:cubicBezTo>
                    <a:pt x="136" y="27"/>
                    <a:pt x="134" y="22"/>
                    <a:pt x="132" y="17"/>
                  </a:cubicBezTo>
                  <a:cubicBezTo>
                    <a:pt x="129" y="8"/>
                    <a:pt x="127" y="3"/>
                    <a:pt x="127" y="3"/>
                  </a:cubicBezTo>
                  <a:cubicBezTo>
                    <a:pt x="127" y="2"/>
                    <a:pt x="127" y="1"/>
                    <a:pt x="128" y="0"/>
                  </a:cubicBezTo>
                  <a:cubicBezTo>
                    <a:pt x="129" y="0"/>
                    <a:pt x="131" y="0"/>
                    <a:pt x="131" y="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4" name="Freeform 7"/>
            <p:cNvSpPr/>
            <p:nvPr/>
          </p:nvSpPr>
          <p:spPr>
            <a:xfrm>
              <a:off x="0" y="568325"/>
              <a:ext cx="317500" cy="201613"/>
            </a:xfrm>
            <a:custGeom>
              <a:avLst/>
              <a:gdLst/>
              <a:ahLst/>
              <a:cxnLst>
                <a:cxn ang="0">
                  <a:pos x="141796" y="89950"/>
                </a:cxn>
                <a:cxn ang="0">
                  <a:pos x="110970" y="120967"/>
                </a:cxn>
                <a:cxn ang="0">
                  <a:pos x="302087" y="27915"/>
                </a:cxn>
                <a:cxn ang="0">
                  <a:pos x="317500" y="37220"/>
                </a:cxn>
                <a:cxn ang="0">
                  <a:pos x="46237" y="117866"/>
                </a:cxn>
                <a:cxn ang="0">
                  <a:pos x="18495" y="46526"/>
                </a:cxn>
                <a:cxn ang="0">
                  <a:pos x="104805" y="12406"/>
                </a:cxn>
                <a:cxn ang="0">
                  <a:pos x="141796" y="89950"/>
                </a:cxn>
              </a:cxnLst>
              <a:rect l="0" t="0" r="0" b="0"/>
              <a:pathLst>
                <a:path w="103" h="65">
                  <a:moveTo>
                    <a:pt x="46" y="29"/>
                  </a:moveTo>
                  <a:cubicBezTo>
                    <a:pt x="44" y="34"/>
                    <a:pt x="40" y="37"/>
                    <a:pt x="36" y="39"/>
                  </a:cubicBezTo>
                  <a:cubicBezTo>
                    <a:pt x="77" y="47"/>
                    <a:pt x="97" y="11"/>
                    <a:pt x="98" y="9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3" y="12"/>
                    <a:pt x="74" y="65"/>
                    <a:pt x="15" y="38"/>
                  </a:cubicBezTo>
                  <a:cubicBezTo>
                    <a:pt x="15" y="38"/>
                    <a:pt x="0" y="35"/>
                    <a:pt x="6" y="15"/>
                  </a:cubicBezTo>
                  <a:cubicBezTo>
                    <a:pt x="9" y="5"/>
                    <a:pt x="24" y="0"/>
                    <a:pt x="34" y="4"/>
                  </a:cubicBezTo>
                  <a:cubicBezTo>
                    <a:pt x="45" y="8"/>
                    <a:pt x="50" y="19"/>
                    <a:pt x="46" y="29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" name="Freeform 8"/>
            <p:cNvSpPr/>
            <p:nvPr/>
          </p:nvSpPr>
          <p:spPr>
            <a:xfrm>
              <a:off x="-192088" y="434975"/>
              <a:ext cx="352425" cy="217488"/>
            </a:xfrm>
            <a:custGeom>
              <a:avLst/>
              <a:gdLst/>
              <a:ahLst/>
              <a:cxnLst>
                <a:cxn ang="0">
                  <a:pos x="21640" y="211274"/>
                </a:cxn>
                <a:cxn ang="0">
                  <a:pos x="27823" y="192632"/>
                </a:cxn>
                <a:cxn ang="0">
                  <a:pos x="43280" y="146027"/>
                </a:cxn>
                <a:cxn ang="0">
                  <a:pos x="58737" y="118064"/>
                </a:cxn>
                <a:cxn ang="0">
                  <a:pos x="77286" y="93209"/>
                </a:cxn>
                <a:cxn ang="0">
                  <a:pos x="105109" y="71460"/>
                </a:cxn>
                <a:cxn ang="0">
                  <a:pos x="132932" y="59032"/>
                </a:cxn>
                <a:cxn ang="0">
                  <a:pos x="170029" y="52818"/>
                </a:cxn>
                <a:cxn ang="0">
                  <a:pos x="204035" y="55925"/>
                </a:cxn>
                <a:cxn ang="0">
                  <a:pos x="241132" y="65246"/>
                </a:cxn>
                <a:cxn ang="0">
                  <a:pos x="272047" y="74567"/>
                </a:cxn>
                <a:cxn ang="0">
                  <a:pos x="299870" y="83888"/>
                </a:cxn>
                <a:cxn ang="0">
                  <a:pos x="321510" y="90102"/>
                </a:cxn>
                <a:cxn ang="0">
                  <a:pos x="340059" y="96316"/>
                </a:cxn>
                <a:cxn ang="0">
                  <a:pos x="340059" y="96316"/>
                </a:cxn>
                <a:cxn ang="0">
                  <a:pos x="352425" y="90102"/>
                </a:cxn>
                <a:cxn ang="0">
                  <a:pos x="349333" y="80781"/>
                </a:cxn>
                <a:cxn ang="0">
                  <a:pos x="333876" y="68353"/>
                </a:cxn>
                <a:cxn ang="0">
                  <a:pos x="315327" y="55925"/>
                </a:cxn>
                <a:cxn ang="0">
                  <a:pos x="287504" y="37283"/>
                </a:cxn>
                <a:cxn ang="0">
                  <a:pos x="256590" y="21748"/>
                </a:cxn>
                <a:cxn ang="0">
                  <a:pos x="216401" y="6213"/>
                </a:cxn>
                <a:cxn ang="0">
                  <a:pos x="170029" y="0"/>
                </a:cxn>
                <a:cxn ang="0">
                  <a:pos x="120566" y="3106"/>
                </a:cxn>
                <a:cxn ang="0">
                  <a:pos x="71103" y="24855"/>
                </a:cxn>
                <a:cxn ang="0">
                  <a:pos x="37097" y="62139"/>
                </a:cxn>
                <a:cxn ang="0">
                  <a:pos x="6182" y="136706"/>
                </a:cxn>
                <a:cxn ang="0">
                  <a:pos x="0" y="189525"/>
                </a:cxn>
                <a:cxn ang="0">
                  <a:pos x="3091" y="211274"/>
                </a:cxn>
                <a:cxn ang="0">
                  <a:pos x="15457" y="217488"/>
                </a:cxn>
                <a:cxn ang="0">
                  <a:pos x="21640" y="211274"/>
                </a:cxn>
              </a:cxnLst>
              <a:rect l="0" t="0" r="0" b="0"/>
              <a:pathLst>
                <a:path w="114" h="70">
                  <a:moveTo>
                    <a:pt x="7" y="68"/>
                  </a:moveTo>
                  <a:cubicBezTo>
                    <a:pt x="7" y="68"/>
                    <a:pt x="8" y="66"/>
                    <a:pt x="9" y="62"/>
                  </a:cubicBezTo>
                  <a:cubicBezTo>
                    <a:pt x="10" y="58"/>
                    <a:pt x="12" y="53"/>
                    <a:pt x="14" y="47"/>
                  </a:cubicBezTo>
                  <a:cubicBezTo>
                    <a:pt x="16" y="44"/>
                    <a:pt x="17" y="41"/>
                    <a:pt x="19" y="38"/>
                  </a:cubicBezTo>
                  <a:cubicBezTo>
                    <a:pt x="21" y="35"/>
                    <a:pt x="23" y="33"/>
                    <a:pt x="25" y="30"/>
                  </a:cubicBezTo>
                  <a:cubicBezTo>
                    <a:pt x="28" y="27"/>
                    <a:pt x="31" y="25"/>
                    <a:pt x="34" y="23"/>
                  </a:cubicBezTo>
                  <a:cubicBezTo>
                    <a:pt x="36" y="21"/>
                    <a:pt x="40" y="20"/>
                    <a:pt x="43" y="19"/>
                  </a:cubicBezTo>
                  <a:cubicBezTo>
                    <a:pt x="47" y="18"/>
                    <a:pt x="51" y="17"/>
                    <a:pt x="55" y="17"/>
                  </a:cubicBezTo>
                  <a:cubicBezTo>
                    <a:pt x="58" y="17"/>
                    <a:pt x="62" y="18"/>
                    <a:pt x="66" y="18"/>
                  </a:cubicBezTo>
                  <a:cubicBezTo>
                    <a:pt x="70" y="19"/>
                    <a:pt x="74" y="20"/>
                    <a:pt x="78" y="21"/>
                  </a:cubicBezTo>
                  <a:cubicBezTo>
                    <a:pt x="81" y="22"/>
                    <a:pt x="85" y="23"/>
                    <a:pt x="88" y="24"/>
                  </a:cubicBezTo>
                  <a:cubicBezTo>
                    <a:pt x="91" y="25"/>
                    <a:pt x="94" y="26"/>
                    <a:pt x="97" y="27"/>
                  </a:cubicBezTo>
                  <a:cubicBezTo>
                    <a:pt x="100" y="27"/>
                    <a:pt x="102" y="28"/>
                    <a:pt x="104" y="29"/>
                  </a:cubicBezTo>
                  <a:cubicBezTo>
                    <a:pt x="108" y="30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2" y="32"/>
                    <a:pt x="113" y="31"/>
                    <a:pt x="114" y="29"/>
                  </a:cubicBezTo>
                  <a:cubicBezTo>
                    <a:pt x="114" y="28"/>
                    <a:pt x="114" y="27"/>
                    <a:pt x="113" y="26"/>
                  </a:cubicBezTo>
                  <a:cubicBezTo>
                    <a:pt x="113" y="26"/>
                    <a:pt x="111" y="25"/>
                    <a:pt x="108" y="22"/>
                  </a:cubicBezTo>
                  <a:cubicBezTo>
                    <a:pt x="106" y="21"/>
                    <a:pt x="104" y="19"/>
                    <a:pt x="102" y="18"/>
                  </a:cubicBezTo>
                  <a:cubicBezTo>
                    <a:pt x="99" y="16"/>
                    <a:pt x="97" y="14"/>
                    <a:pt x="93" y="12"/>
                  </a:cubicBezTo>
                  <a:cubicBezTo>
                    <a:pt x="90" y="10"/>
                    <a:pt x="87" y="8"/>
                    <a:pt x="83" y="7"/>
                  </a:cubicBezTo>
                  <a:cubicBezTo>
                    <a:pt x="79" y="5"/>
                    <a:pt x="75" y="4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50" y="0"/>
                    <a:pt x="44" y="0"/>
                    <a:pt x="39" y="1"/>
                  </a:cubicBezTo>
                  <a:cubicBezTo>
                    <a:pt x="33" y="3"/>
                    <a:pt x="28" y="5"/>
                    <a:pt x="23" y="8"/>
                  </a:cubicBezTo>
                  <a:cubicBezTo>
                    <a:pt x="19" y="12"/>
                    <a:pt x="15" y="16"/>
                    <a:pt x="12" y="20"/>
                  </a:cubicBezTo>
                  <a:cubicBezTo>
                    <a:pt x="6" y="28"/>
                    <a:pt x="3" y="36"/>
                    <a:pt x="2" y="44"/>
                  </a:cubicBezTo>
                  <a:cubicBezTo>
                    <a:pt x="0" y="51"/>
                    <a:pt x="0" y="57"/>
                    <a:pt x="0" y="61"/>
                  </a:cubicBezTo>
                  <a:cubicBezTo>
                    <a:pt x="1" y="65"/>
                    <a:pt x="1" y="68"/>
                    <a:pt x="1" y="68"/>
                  </a:cubicBezTo>
                  <a:cubicBezTo>
                    <a:pt x="1" y="69"/>
                    <a:pt x="3" y="70"/>
                    <a:pt x="5" y="70"/>
                  </a:cubicBezTo>
                  <a:cubicBezTo>
                    <a:pt x="6" y="70"/>
                    <a:pt x="7" y="69"/>
                    <a:pt x="7" y="68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6" name="Freeform 9"/>
            <p:cNvSpPr/>
            <p:nvPr/>
          </p:nvSpPr>
          <p:spPr>
            <a:xfrm>
              <a:off x="-133350" y="512763"/>
              <a:ext cx="120650" cy="117475"/>
            </a:xfrm>
            <a:custGeom>
              <a:avLst/>
              <a:gdLst/>
              <a:ahLst/>
              <a:cxnLst>
                <a:cxn ang="0">
                  <a:pos x="18561" y="111292"/>
                </a:cxn>
                <a:cxn ang="0">
                  <a:pos x="24748" y="92743"/>
                </a:cxn>
                <a:cxn ang="0">
                  <a:pos x="46403" y="64920"/>
                </a:cxn>
                <a:cxn ang="0">
                  <a:pos x="64965" y="55646"/>
                </a:cxn>
                <a:cxn ang="0">
                  <a:pos x="71152" y="52554"/>
                </a:cxn>
                <a:cxn ang="0">
                  <a:pos x="77339" y="49463"/>
                </a:cxn>
                <a:cxn ang="0">
                  <a:pos x="89714" y="49463"/>
                </a:cxn>
                <a:cxn ang="0">
                  <a:pos x="92807" y="49463"/>
                </a:cxn>
                <a:cxn ang="0">
                  <a:pos x="95901" y="49463"/>
                </a:cxn>
                <a:cxn ang="0">
                  <a:pos x="120650" y="24731"/>
                </a:cxn>
                <a:cxn ang="0">
                  <a:pos x="92807" y="3091"/>
                </a:cxn>
                <a:cxn ang="0">
                  <a:pos x="89714" y="3091"/>
                </a:cxn>
                <a:cxn ang="0">
                  <a:pos x="80433" y="3091"/>
                </a:cxn>
                <a:cxn ang="0">
                  <a:pos x="64965" y="9274"/>
                </a:cxn>
                <a:cxn ang="0">
                  <a:pos x="52591" y="15457"/>
                </a:cxn>
                <a:cxn ang="0">
                  <a:pos x="43310" y="21640"/>
                </a:cxn>
                <a:cxn ang="0">
                  <a:pos x="21655" y="43280"/>
                </a:cxn>
                <a:cxn ang="0">
                  <a:pos x="3093" y="86560"/>
                </a:cxn>
                <a:cxn ang="0">
                  <a:pos x="0" y="108200"/>
                </a:cxn>
                <a:cxn ang="0">
                  <a:pos x="9280" y="117475"/>
                </a:cxn>
                <a:cxn ang="0">
                  <a:pos x="18561" y="111292"/>
                </a:cxn>
              </a:cxnLst>
              <a:rect l="0" t="0" r="0" b="0"/>
              <a:pathLst>
                <a:path w="39" h="38">
                  <a:moveTo>
                    <a:pt x="6" y="36"/>
                  </a:moveTo>
                  <a:cubicBezTo>
                    <a:pt x="6" y="36"/>
                    <a:pt x="6" y="34"/>
                    <a:pt x="8" y="30"/>
                  </a:cubicBezTo>
                  <a:cubicBezTo>
                    <a:pt x="9" y="27"/>
                    <a:pt x="12" y="23"/>
                    <a:pt x="15" y="21"/>
                  </a:cubicBezTo>
                  <a:cubicBezTo>
                    <a:pt x="17" y="19"/>
                    <a:pt x="19" y="19"/>
                    <a:pt x="21" y="18"/>
                  </a:cubicBezTo>
                  <a:cubicBezTo>
                    <a:pt x="21" y="17"/>
                    <a:pt x="22" y="17"/>
                    <a:pt x="23" y="17"/>
                  </a:cubicBezTo>
                  <a:cubicBezTo>
                    <a:pt x="24" y="17"/>
                    <a:pt x="25" y="17"/>
                    <a:pt x="25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ubicBezTo>
                    <a:pt x="39" y="4"/>
                    <a:pt x="35" y="0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1"/>
                    <a:pt x="28" y="1"/>
                    <a:pt x="26" y="1"/>
                  </a:cubicBezTo>
                  <a:cubicBezTo>
                    <a:pt x="25" y="2"/>
                    <a:pt x="23" y="2"/>
                    <a:pt x="21" y="3"/>
                  </a:cubicBezTo>
                  <a:cubicBezTo>
                    <a:pt x="20" y="4"/>
                    <a:pt x="19" y="4"/>
                    <a:pt x="17" y="5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1" y="9"/>
                    <a:pt x="9" y="11"/>
                    <a:pt x="7" y="14"/>
                  </a:cubicBezTo>
                  <a:cubicBezTo>
                    <a:pt x="4" y="19"/>
                    <a:pt x="2" y="24"/>
                    <a:pt x="1" y="28"/>
                  </a:cubicBezTo>
                  <a:cubicBezTo>
                    <a:pt x="0" y="32"/>
                    <a:pt x="0" y="35"/>
                    <a:pt x="0" y="35"/>
                  </a:cubicBezTo>
                  <a:cubicBezTo>
                    <a:pt x="0" y="37"/>
                    <a:pt x="1" y="38"/>
                    <a:pt x="3" y="38"/>
                  </a:cubicBezTo>
                  <a:cubicBezTo>
                    <a:pt x="4" y="38"/>
                    <a:pt x="5" y="37"/>
                    <a:pt x="6" y="36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7" name="Freeform 10"/>
            <p:cNvSpPr/>
            <p:nvPr/>
          </p:nvSpPr>
          <p:spPr>
            <a:xfrm>
              <a:off x="228600" y="-238125"/>
              <a:ext cx="727075" cy="503238"/>
            </a:xfrm>
            <a:custGeom>
              <a:avLst/>
              <a:gdLst/>
              <a:ahLst/>
              <a:cxnLst>
                <a:cxn ang="0">
                  <a:pos x="3093" y="403832"/>
                </a:cxn>
                <a:cxn ang="0">
                  <a:pos x="46409" y="425577"/>
                </a:cxn>
                <a:cxn ang="0">
                  <a:pos x="99005" y="444216"/>
                </a:cxn>
                <a:cxn ang="0">
                  <a:pos x="167072" y="469067"/>
                </a:cxn>
                <a:cxn ang="0">
                  <a:pos x="247514" y="490812"/>
                </a:cxn>
                <a:cxn ang="0">
                  <a:pos x="346520" y="500131"/>
                </a:cxn>
                <a:cxn ang="0">
                  <a:pos x="396023" y="497025"/>
                </a:cxn>
                <a:cxn ang="0">
                  <a:pos x="448620" y="484599"/>
                </a:cxn>
                <a:cxn ang="0">
                  <a:pos x="547626" y="450429"/>
                </a:cxn>
                <a:cxn ang="0">
                  <a:pos x="637350" y="388300"/>
                </a:cxn>
                <a:cxn ang="0">
                  <a:pos x="671384" y="347917"/>
                </a:cxn>
                <a:cxn ang="0">
                  <a:pos x="696135" y="301321"/>
                </a:cxn>
                <a:cxn ang="0">
                  <a:pos x="714699" y="254725"/>
                </a:cxn>
                <a:cxn ang="0">
                  <a:pos x="714699" y="251619"/>
                </a:cxn>
                <a:cxn ang="0">
                  <a:pos x="714699" y="248512"/>
                </a:cxn>
                <a:cxn ang="0">
                  <a:pos x="717793" y="242299"/>
                </a:cxn>
                <a:cxn ang="0">
                  <a:pos x="717793" y="232980"/>
                </a:cxn>
                <a:cxn ang="0">
                  <a:pos x="720887" y="208129"/>
                </a:cxn>
                <a:cxn ang="0">
                  <a:pos x="714699" y="121149"/>
                </a:cxn>
                <a:cxn ang="0">
                  <a:pos x="677572" y="55915"/>
                </a:cxn>
                <a:cxn ang="0">
                  <a:pos x="631162" y="21744"/>
                </a:cxn>
                <a:cxn ang="0">
                  <a:pos x="600223" y="6212"/>
                </a:cxn>
                <a:cxn ang="0">
                  <a:pos x="587847" y="0"/>
                </a:cxn>
                <a:cxn ang="0">
                  <a:pos x="578566" y="6212"/>
                </a:cxn>
                <a:cxn ang="0">
                  <a:pos x="581660" y="15532"/>
                </a:cxn>
                <a:cxn ang="0">
                  <a:pos x="590941" y="18638"/>
                </a:cxn>
                <a:cxn ang="0">
                  <a:pos x="621881" y="37276"/>
                </a:cxn>
                <a:cxn ang="0">
                  <a:pos x="659008" y="71447"/>
                </a:cxn>
                <a:cxn ang="0">
                  <a:pos x="686853" y="127362"/>
                </a:cxn>
                <a:cxn ang="0">
                  <a:pos x="612599" y="118043"/>
                </a:cxn>
                <a:cxn ang="0">
                  <a:pos x="603317" y="121149"/>
                </a:cxn>
                <a:cxn ang="0">
                  <a:pos x="600223" y="127362"/>
                </a:cxn>
                <a:cxn ang="0">
                  <a:pos x="603317" y="133575"/>
                </a:cxn>
                <a:cxn ang="0">
                  <a:pos x="665196" y="285789"/>
                </a:cxn>
                <a:cxn ang="0">
                  <a:pos x="665196" y="285789"/>
                </a:cxn>
                <a:cxn ang="0">
                  <a:pos x="662102" y="292002"/>
                </a:cxn>
                <a:cxn ang="0">
                  <a:pos x="621881" y="248512"/>
                </a:cxn>
                <a:cxn ang="0">
                  <a:pos x="612599" y="245406"/>
                </a:cxn>
                <a:cxn ang="0">
                  <a:pos x="609505" y="251619"/>
                </a:cxn>
                <a:cxn ang="0">
                  <a:pos x="628069" y="341704"/>
                </a:cxn>
                <a:cxn ang="0">
                  <a:pos x="609505" y="360343"/>
                </a:cxn>
                <a:cxn ang="0">
                  <a:pos x="532157" y="416258"/>
                </a:cxn>
                <a:cxn ang="0">
                  <a:pos x="445526" y="450429"/>
                </a:cxn>
                <a:cxn ang="0">
                  <a:pos x="411493" y="403832"/>
                </a:cxn>
                <a:cxn ang="0">
                  <a:pos x="374366" y="462854"/>
                </a:cxn>
                <a:cxn ang="0">
                  <a:pos x="343426" y="465961"/>
                </a:cxn>
                <a:cxn ang="0">
                  <a:pos x="253702" y="459748"/>
                </a:cxn>
                <a:cxn ang="0">
                  <a:pos x="173260" y="441109"/>
                </a:cxn>
                <a:cxn ang="0">
                  <a:pos x="105193" y="422471"/>
                </a:cxn>
                <a:cxn ang="0">
                  <a:pos x="55690" y="406939"/>
                </a:cxn>
                <a:cxn ang="0">
                  <a:pos x="9281" y="391407"/>
                </a:cxn>
                <a:cxn ang="0">
                  <a:pos x="0" y="394513"/>
                </a:cxn>
                <a:cxn ang="0">
                  <a:pos x="3093" y="403832"/>
                </a:cxn>
              </a:cxnLst>
              <a:rect l="0" t="0" r="0" b="0"/>
              <a:pathLst>
                <a:path w="235" h="162">
                  <a:moveTo>
                    <a:pt x="1" y="130"/>
                  </a:moveTo>
                  <a:cubicBezTo>
                    <a:pt x="1" y="130"/>
                    <a:pt x="6" y="133"/>
                    <a:pt x="15" y="137"/>
                  </a:cubicBezTo>
                  <a:cubicBezTo>
                    <a:pt x="20" y="138"/>
                    <a:pt x="26" y="141"/>
                    <a:pt x="32" y="143"/>
                  </a:cubicBezTo>
                  <a:cubicBezTo>
                    <a:pt x="38" y="145"/>
                    <a:pt x="46" y="148"/>
                    <a:pt x="54" y="151"/>
                  </a:cubicBezTo>
                  <a:cubicBezTo>
                    <a:pt x="62" y="153"/>
                    <a:pt x="71" y="156"/>
                    <a:pt x="80" y="158"/>
                  </a:cubicBezTo>
                  <a:cubicBezTo>
                    <a:pt x="90" y="160"/>
                    <a:pt x="100" y="162"/>
                    <a:pt x="112" y="161"/>
                  </a:cubicBezTo>
                  <a:cubicBezTo>
                    <a:pt x="117" y="161"/>
                    <a:pt x="123" y="160"/>
                    <a:pt x="128" y="160"/>
                  </a:cubicBezTo>
                  <a:cubicBezTo>
                    <a:pt x="134" y="159"/>
                    <a:pt x="139" y="158"/>
                    <a:pt x="145" y="156"/>
                  </a:cubicBezTo>
                  <a:cubicBezTo>
                    <a:pt x="156" y="154"/>
                    <a:pt x="167" y="150"/>
                    <a:pt x="177" y="145"/>
                  </a:cubicBezTo>
                  <a:cubicBezTo>
                    <a:pt x="188" y="140"/>
                    <a:pt x="198" y="133"/>
                    <a:pt x="206" y="125"/>
                  </a:cubicBezTo>
                  <a:cubicBezTo>
                    <a:pt x="210" y="121"/>
                    <a:pt x="213" y="116"/>
                    <a:pt x="217" y="112"/>
                  </a:cubicBezTo>
                  <a:cubicBezTo>
                    <a:pt x="220" y="107"/>
                    <a:pt x="223" y="102"/>
                    <a:pt x="225" y="97"/>
                  </a:cubicBezTo>
                  <a:cubicBezTo>
                    <a:pt x="228" y="92"/>
                    <a:pt x="229" y="87"/>
                    <a:pt x="231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78"/>
                    <a:pt x="232" y="78"/>
                    <a:pt x="232" y="78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3" y="72"/>
                    <a:pt x="233" y="70"/>
                    <a:pt x="233" y="67"/>
                  </a:cubicBezTo>
                  <a:cubicBezTo>
                    <a:pt x="235" y="57"/>
                    <a:pt x="233" y="48"/>
                    <a:pt x="231" y="39"/>
                  </a:cubicBezTo>
                  <a:cubicBezTo>
                    <a:pt x="228" y="30"/>
                    <a:pt x="223" y="23"/>
                    <a:pt x="219" y="18"/>
                  </a:cubicBezTo>
                  <a:cubicBezTo>
                    <a:pt x="214" y="13"/>
                    <a:pt x="209" y="9"/>
                    <a:pt x="204" y="7"/>
                  </a:cubicBezTo>
                  <a:cubicBezTo>
                    <a:pt x="200" y="4"/>
                    <a:pt x="196" y="2"/>
                    <a:pt x="194" y="2"/>
                  </a:cubicBezTo>
                  <a:cubicBezTo>
                    <a:pt x="191" y="1"/>
                    <a:pt x="190" y="0"/>
                    <a:pt x="190" y="0"/>
                  </a:cubicBezTo>
                  <a:cubicBezTo>
                    <a:pt x="188" y="0"/>
                    <a:pt x="187" y="0"/>
                    <a:pt x="187" y="2"/>
                  </a:cubicBezTo>
                  <a:cubicBezTo>
                    <a:pt x="186" y="3"/>
                    <a:pt x="187" y="4"/>
                    <a:pt x="188" y="5"/>
                  </a:cubicBezTo>
                  <a:cubicBezTo>
                    <a:pt x="188" y="5"/>
                    <a:pt x="189" y="5"/>
                    <a:pt x="191" y="6"/>
                  </a:cubicBezTo>
                  <a:cubicBezTo>
                    <a:pt x="194" y="7"/>
                    <a:pt x="197" y="9"/>
                    <a:pt x="201" y="12"/>
                  </a:cubicBezTo>
                  <a:cubicBezTo>
                    <a:pt x="204" y="14"/>
                    <a:pt x="209" y="18"/>
                    <a:pt x="213" y="23"/>
                  </a:cubicBezTo>
                  <a:cubicBezTo>
                    <a:pt x="216" y="28"/>
                    <a:pt x="220" y="34"/>
                    <a:pt x="222" y="41"/>
                  </a:cubicBezTo>
                  <a:cubicBezTo>
                    <a:pt x="212" y="33"/>
                    <a:pt x="203" y="36"/>
                    <a:pt x="198" y="38"/>
                  </a:cubicBezTo>
                  <a:cubicBezTo>
                    <a:pt x="196" y="38"/>
                    <a:pt x="195" y="39"/>
                    <a:pt x="195" y="39"/>
                  </a:cubicBezTo>
                  <a:cubicBezTo>
                    <a:pt x="194" y="40"/>
                    <a:pt x="194" y="40"/>
                    <a:pt x="194" y="41"/>
                  </a:cubicBezTo>
                  <a:cubicBezTo>
                    <a:pt x="194" y="42"/>
                    <a:pt x="195" y="43"/>
                    <a:pt x="195" y="43"/>
                  </a:cubicBezTo>
                  <a:cubicBezTo>
                    <a:pt x="213" y="50"/>
                    <a:pt x="215" y="78"/>
                    <a:pt x="215" y="92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4" y="93"/>
                    <a:pt x="214" y="93"/>
                    <a:pt x="214" y="94"/>
                  </a:cubicBezTo>
                  <a:cubicBezTo>
                    <a:pt x="208" y="87"/>
                    <a:pt x="201" y="80"/>
                    <a:pt x="201" y="80"/>
                  </a:cubicBezTo>
                  <a:cubicBezTo>
                    <a:pt x="200" y="79"/>
                    <a:pt x="199" y="79"/>
                    <a:pt x="198" y="79"/>
                  </a:cubicBezTo>
                  <a:cubicBezTo>
                    <a:pt x="197" y="80"/>
                    <a:pt x="197" y="80"/>
                    <a:pt x="197" y="81"/>
                  </a:cubicBezTo>
                  <a:cubicBezTo>
                    <a:pt x="195" y="98"/>
                    <a:pt x="201" y="107"/>
                    <a:pt x="203" y="110"/>
                  </a:cubicBezTo>
                  <a:cubicBezTo>
                    <a:pt x="201" y="112"/>
                    <a:pt x="199" y="115"/>
                    <a:pt x="197" y="116"/>
                  </a:cubicBezTo>
                  <a:cubicBezTo>
                    <a:pt x="190" y="124"/>
                    <a:pt x="181" y="130"/>
                    <a:pt x="172" y="134"/>
                  </a:cubicBezTo>
                  <a:cubicBezTo>
                    <a:pt x="163" y="139"/>
                    <a:pt x="153" y="142"/>
                    <a:pt x="144" y="145"/>
                  </a:cubicBezTo>
                  <a:cubicBezTo>
                    <a:pt x="144" y="135"/>
                    <a:pt x="133" y="130"/>
                    <a:pt x="133" y="130"/>
                  </a:cubicBezTo>
                  <a:cubicBezTo>
                    <a:pt x="132" y="139"/>
                    <a:pt x="127" y="145"/>
                    <a:pt x="121" y="149"/>
                  </a:cubicBezTo>
                  <a:cubicBezTo>
                    <a:pt x="118" y="150"/>
                    <a:pt x="115" y="150"/>
                    <a:pt x="111" y="150"/>
                  </a:cubicBezTo>
                  <a:cubicBezTo>
                    <a:pt x="101" y="151"/>
                    <a:pt x="91" y="150"/>
                    <a:pt x="82" y="148"/>
                  </a:cubicBezTo>
                  <a:cubicBezTo>
                    <a:pt x="73" y="147"/>
                    <a:pt x="64" y="145"/>
                    <a:pt x="56" y="142"/>
                  </a:cubicBezTo>
                  <a:cubicBezTo>
                    <a:pt x="48" y="140"/>
                    <a:pt x="41" y="138"/>
                    <a:pt x="34" y="136"/>
                  </a:cubicBezTo>
                  <a:cubicBezTo>
                    <a:pt x="28" y="134"/>
                    <a:pt x="22" y="133"/>
                    <a:pt x="18" y="131"/>
                  </a:cubicBezTo>
                  <a:cubicBezTo>
                    <a:pt x="8" y="128"/>
                    <a:pt x="3" y="126"/>
                    <a:pt x="3" y="126"/>
                  </a:cubicBezTo>
                  <a:cubicBezTo>
                    <a:pt x="2" y="126"/>
                    <a:pt x="1" y="126"/>
                    <a:pt x="0" y="127"/>
                  </a:cubicBezTo>
                  <a:cubicBezTo>
                    <a:pt x="0" y="129"/>
                    <a:pt x="0" y="130"/>
                    <a:pt x="1" y="130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8" name="Freeform 11"/>
            <p:cNvSpPr/>
            <p:nvPr/>
          </p:nvSpPr>
          <p:spPr>
            <a:xfrm>
              <a:off x="646112" y="-76200"/>
              <a:ext cx="209550" cy="309563"/>
            </a:xfrm>
            <a:custGeom>
              <a:avLst/>
              <a:gdLst/>
              <a:ahLst/>
              <a:cxnLst>
                <a:cxn ang="0">
                  <a:pos x="92448" y="136207"/>
                </a:cxn>
                <a:cxn ang="0">
                  <a:pos x="126346" y="105251"/>
                </a:cxn>
                <a:cxn ang="0">
                  <a:pos x="33897" y="294084"/>
                </a:cxn>
                <a:cxn ang="0">
                  <a:pos x="40061" y="309563"/>
                </a:cxn>
                <a:cxn ang="0">
                  <a:pos x="123264" y="43338"/>
                </a:cxn>
                <a:cxn ang="0">
                  <a:pos x="49305" y="15478"/>
                </a:cxn>
                <a:cxn ang="0">
                  <a:pos x="12326" y="102155"/>
                </a:cxn>
                <a:cxn ang="0">
                  <a:pos x="92448" y="136207"/>
                </a:cxn>
              </a:cxnLst>
              <a:rect l="0" t="0" r="0" b="0"/>
              <a:pathLst>
                <a:path w="68" h="100">
                  <a:moveTo>
                    <a:pt x="30" y="44"/>
                  </a:moveTo>
                  <a:cubicBezTo>
                    <a:pt x="35" y="42"/>
                    <a:pt x="39" y="39"/>
                    <a:pt x="41" y="34"/>
                  </a:cubicBezTo>
                  <a:cubicBezTo>
                    <a:pt x="49" y="75"/>
                    <a:pt x="12" y="94"/>
                    <a:pt x="11" y="95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4" y="100"/>
                    <a:pt x="68" y="71"/>
                    <a:pt x="40" y="14"/>
                  </a:cubicBezTo>
                  <a:cubicBezTo>
                    <a:pt x="40" y="14"/>
                    <a:pt x="35" y="0"/>
                    <a:pt x="16" y="5"/>
                  </a:cubicBezTo>
                  <a:cubicBezTo>
                    <a:pt x="5" y="9"/>
                    <a:pt x="0" y="23"/>
                    <a:pt x="4" y="33"/>
                  </a:cubicBezTo>
                  <a:cubicBezTo>
                    <a:pt x="8" y="43"/>
                    <a:pt x="20" y="48"/>
                    <a:pt x="30" y="44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9" name="Freeform 12"/>
            <p:cNvSpPr/>
            <p:nvPr/>
          </p:nvSpPr>
          <p:spPr>
            <a:xfrm>
              <a:off x="509587" y="-265112"/>
              <a:ext cx="219075" cy="347663"/>
            </a:xfrm>
            <a:custGeom>
              <a:avLst/>
              <a:gdLst/>
              <a:ahLst/>
              <a:cxnLst>
                <a:cxn ang="0">
                  <a:pos x="212903" y="21728"/>
                </a:cxn>
                <a:cxn ang="0">
                  <a:pos x="194390" y="24833"/>
                </a:cxn>
                <a:cxn ang="0">
                  <a:pos x="148107" y="43457"/>
                </a:cxn>
                <a:cxn ang="0">
                  <a:pos x="120336" y="58978"/>
                </a:cxn>
                <a:cxn ang="0">
                  <a:pos x="92566" y="77603"/>
                </a:cxn>
                <a:cxn ang="0">
                  <a:pos x="70967" y="102436"/>
                </a:cxn>
                <a:cxn ang="0">
                  <a:pos x="58625" y="133477"/>
                </a:cxn>
                <a:cxn ang="0">
                  <a:pos x="55540" y="167623"/>
                </a:cxn>
                <a:cxn ang="0">
                  <a:pos x="58625" y="201768"/>
                </a:cxn>
                <a:cxn ang="0">
                  <a:pos x="64796" y="235914"/>
                </a:cxn>
                <a:cxn ang="0">
                  <a:pos x="77139" y="266955"/>
                </a:cxn>
                <a:cxn ang="0">
                  <a:pos x="86395" y="294892"/>
                </a:cxn>
                <a:cxn ang="0">
                  <a:pos x="92566" y="313517"/>
                </a:cxn>
                <a:cxn ang="0">
                  <a:pos x="98738" y="332142"/>
                </a:cxn>
                <a:cxn ang="0">
                  <a:pos x="98738" y="335246"/>
                </a:cxn>
                <a:cxn ang="0">
                  <a:pos x="95652" y="344558"/>
                </a:cxn>
                <a:cxn ang="0">
                  <a:pos x="86395" y="341454"/>
                </a:cxn>
                <a:cxn ang="0">
                  <a:pos x="70967" y="329038"/>
                </a:cxn>
                <a:cxn ang="0">
                  <a:pos x="55540" y="310413"/>
                </a:cxn>
                <a:cxn ang="0">
                  <a:pos x="40112" y="285580"/>
                </a:cxn>
                <a:cxn ang="0">
                  <a:pos x="21598" y="251434"/>
                </a:cxn>
                <a:cxn ang="0">
                  <a:pos x="6171" y="214185"/>
                </a:cxn>
                <a:cxn ang="0">
                  <a:pos x="0" y="167623"/>
                </a:cxn>
                <a:cxn ang="0">
                  <a:pos x="3085" y="117957"/>
                </a:cxn>
                <a:cxn ang="0">
                  <a:pos x="24684" y="71395"/>
                </a:cxn>
                <a:cxn ang="0">
                  <a:pos x="61711" y="37249"/>
                </a:cxn>
                <a:cxn ang="0">
                  <a:pos x="135764" y="6208"/>
                </a:cxn>
                <a:cxn ang="0">
                  <a:pos x="191304" y="0"/>
                </a:cxn>
                <a:cxn ang="0">
                  <a:pos x="212903" y="3104"/>
                </a:cxn>
                <a:cxn ang="0">
                  <a:pos x="219075" y="12416"/>
                </a:cxn>
                <a:cxn ang="0">
                  <a:pos x="212903" y="21728"/>
                </a:cxn>
              </a:cxnLst>
              <a:rect l="0" t="0" r="0" b="0"/>
              <a:pathLst>
                <a:path w="71" h="112">
                  <a:moveTo>
                    <a:pt x="69" y="7"/>
                  </a:moveTo>
                  <a:cubicBezTo>
                    <a:pt x="69" y="7"/>
                    <a:pt x="67" y="7"/>
                    <a:pt x="63" y="8"/>
                  </a:cubicBezTo>
                  <a:cubicBezTo>
                    <a:pt x="59" y="10"/>
                    <a:pt x="54" y="12"/>
                    <a:pt x="48" y="14"/>
                  </a:cubicBezTo>
                  <a:cubicBezTo>
                    <a:pt x="45" y="15"/>
                    <a:pt x="42" y="17"/>
                    <a:pt x="39" y="19"/>
                  </a:cubicBezTo>
                  <a:cubicBezTo>
                    <a:pt x="36" y="21"/>
                    <a:pt x="33" y="23"/>
                    <a:pt x="30" y="25"/>
                  </a:cubicBezTo>
                  <a:cubicBezTo>
                    <a:pt x="27" y="27"/>
                    <a:pt x="25" y="30"/>
                    <a:pt x="23" y="33"/>
                  </a:cubicBezTo>
                  <a:cubicBezTo>
                    <a:pt x="21" y="36"/>
                    <a:pt x="20" y="39"/>
                    <a:pt x="19" y="43"/>
                  </a:cubicBezTo>
                  <a:cubicBezTo>
                    <a:pt x="18" y="46"/>
                    <a:pt x="18" y="50"/>
                    <a:pt x="18" y="54"/>
                  </a:cubicBezTo>
                  <a:cubicBezTo>
                    <a:pt x="18" y="58"/>
                    <a:pt x="18" y="61"/>
                    <a:pt x="19" y="65"/>
                  </a:cubicBezTo>
                  <a:cubicBezTo>
                    <a:pt x="20" y="69"/>
                    <a:pt x="20" y="73"/>
                    <a:pt x="21" y="76"/>
                  </a:cubicBezTo>
                  <a:cubicBezTo>
                    <a:pt x="22" y="80"/>
                    <a:pt x="23" y="83"/>
                    <a:pt x="25" y="86"/>
                  </a:cubicBezTo>
                  <a:cubicBezTo>
                    <a:pt x="26" y="89"/>
                    <a:pt x="27" y="92"/>
                    <a:pt x="28" y="95"/>
                  </a:cubicBezTo>
                  <a:cubicBezTo>
                    <a:pt x="29" y="97"/>
                    <a:pt x="29" y="100"/>
                    <a:pt x="30" y="101"/>
                  </a:cubicBezTo>
                  <a:cubicBezTo>
                    <a:pt x="32" y="105"/>
                    <a:pt x="32" y="107"/>
                    <a:pt x="32" y="107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3" y="109"/>
                    <a:pt x="32" y="111"/>
                    <a:pt x="31" y="111"/>
                  </a:cubicBezTo>
                  <a:cubicBezTo>
                    <a:pt x="29" y="112"/>
                    <a:pt x="28" y="111"/>
                    <a:pt x="28" y="110"/>
                  </a:cubicBezTo>
                  <a:cubicBezTo>
                    <a:pt x="28" y="110"/>
                    <a:pt x="26" y="109"/>
                    <a:pt x="23" y="106"/>
                  </a:cubicBezTo>
                  <a:cubicBezTo>
                    <a:pt x="22" y="104"/>
                    <a:pt x="20" y="102"/>
                    <a:pt x="18" y="100"/>
                  </a:cubicBezTo>
                  <a:cubicBezTo>
                    <a:pt x="17" y="97"/>
                    <a:pt x="15" y="95"/>
                    <a:pt x="13" y="92"/>
                  </a:cubicBezTo>
                  <a:cubicBezTo>
                    <a:pt x="11" y="89"/>
                    <a:pt x="9" y="85"/>
                    <a:pt x="7" y="81"/>
                  </a:cubicBezTo>
                  <a:cubicBezTo>
                    <a:pt x="5" y="78"/>
                    <a:pt x="4" y="73"/>
                    <a:pt x="2" y="69"/>
                  </a:cubicBezTo>
                  <a:cubicBezTo>
                    <a:pt x="1" y="64"/>
                    <a:pt x="0" y="60"/>
                    <a:pt x="0" y="54"/>
                  </a:cubicBezTo>
                  <a:cubicBezTo>
                    <a:pt x="0" y="49"/>
                    <a:pt x="0" y="44"/>
                    <a:pt x="1" y="38"/>
                  </a:cubicBezTo>
                  <a:cubicBezTo>
                    <a:pt x="3" y="33"/>
                    <a:pt x="5" y="28"/>
                    <a:pt x="8" y="23"/>
                  </a:cubicBezTo>
                  <a:cubicBezTo>
                    <a:pt x="11" y="19"/>
                    <a:pt x="16" y="15"/>
                    <a:pt x="20" y="12"/>
                  </a:cubicBezTo>
                  <a:cubicBezTo>
                    <a:pt x="28" y="6"/>
                    <a:pt x="37" y="3"/>
                    <a:pt x="44" y="2"/>
                  </a:cubicBezTo>
                  <a:cubicBezTo>
                    <a:pt x="51" y="0"/>
                    <a:pt x="58" y="0"/>
                    <a:pt x="62" y="0"/>
                  </a:cubicBezTo>
                  <a:cubicBezTo>
                    <a:pt x="66" y="1"/>
                    <a:pt x="69" y="1"/>
                    <a:pt x="69" y="1"/>
                  </a:cubicBezTo>
                  <a:cubicBezTo>
                    <a:pt x="70" y="1"/>
                    <a:pt x="71" y="3"/>
                    <a:pt x="71" y="4"/>
                  </a:cubicBezTo>
                  <a:cubicBezTo>
                    <a:pt x="71" y="5"/>
                    <a:pt x="70" y="6"/>
                    <a:pt x="69" y="7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0" name="Freeform 13"/>
            <p:cNvSpPr/>
            <p:nvPr/>
          </p:nvSpPr>
          <p:spPr>
            <a:xfrm>
              <a:off x="590550" y="-209550"/>
              <a:ext cx="117475" cy="120650"/>
            </a:xfrm>
            <a:custGeom>
              <a:avLst/>
              <a:gdLst/>
              <a:ahLst/>
              <a:cxnLst>
                <a:cxn ang="0">
                  <a:pos x="111292" y="18561"/>
                </a:cxn>
                <a:cxn ang="0">
                  <a:pos x="92743" y="24748"/>
                </a:cxn>
                <a:cxn ang="0">
                  <a:pos x="64920" y="49497"/>
                </a:cxn>
                <a:cxn ang="0">
                  <a:pos x="55646" y="64965"/>
                </a:cxn>
                <a:cxn ang="0">
                  <a:pos x="52554" y="71152"/>
                </a:cxn>
                <a:cxn ang="0">
                  <a:pos x="49463" y="77339"/>
                </a:cxn>
                <a:cxn ang="0">
                  <a:pos x="49463" y="89714"/>
                </a:cxn>
                <a:cxn ang="0">
                  <a:pos x="49463" y="92807"/>
                </a:cxn>
                <a:cxn ang="0">
                  <a:pos x="49463" y="95901"/>
                </a:cxn>
                <a:cxn ang="0">
                  <a:pos x="24731" y="120650"/>
                </a:cxn>
                <a:cxn ang="0">
                  <a:pos x="0" y="95901"/>
                </a:cxn>
                <a:cxn ang="0">
                  <a:pos x="0" y="89714"/>
                </a:cxn>
                <a:cxn ang="0">
                  <a:pos x="3091" y="83526"/>
                </a:cxn>
                <a:cxn ang="0">
                  <a:pos x="9274" y="64965"/>
                </a:cxn>
                <a:cxn ang="0">
                  <a:pos x="12365" y="55684"/>
                </a:cxn>
                <a:cxn ang="0">
                  <a:pos x="21640" y="43310"/>
                </a:cxn>
                <a:cxn ang="0">
                  <a:pos x="40188" y="24748"/>
                </a:cxn>
                <a:cxn ang="0">
                  <a:pos x="86560" y="3093"/>
                </a:cxn>
                <a:cxn ang="0">
                  <a:pos x="108200" y="0"/>
                </a:cxn>
                <a:cxn ang="0">
                  <a:pos x="117475" y="9280"/>
                </a:cxn>
                <a:cxn ang="0">
                  <a:pos x="111292" y="18561"/>
                </a:cxn>
              </a:cxnLst>
              <a:rect l="0" t="0" r="0" b="0"/>
              <a:pathLst>
                <a:path w="38" h="39">
                  <a:moveTo>
                    <a:pt x="36" y="6"/>
                  </a:moveTo>
                  <a:cubicBezTo>
                    <a:pt x="36" y="6"/>
                    <a:pt x="34" y="7"/>
                    <a:pt x="30" y="8"/>
                  </a:cubicBezTo>
                  <a:cubicBezTo>
                    <a:pt x="27" y="10"/>
                    <a:pt x="23" y="12"/>
                    <a:pt x="21" y="16"/>
                  </a:cubicBezTo>
                  <a:cubicBezTo>
                    <a:pt x="19" y="17"/>
                    <a:pt x="18" y="19"/>
                    <a:pt x="18" y="21"/>
                  </a:cubicBezTo>
                  <a:cubicBezTo>
                    <a:pt x="17" y="21"/>
                    <a:pt x="17" y="22"/>
                    <a:pt x="17" y="23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6" y="27"/>
                    <a:pt x="16" y="28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5"/>
                    <a:pt x="12" y="39"/>
                    <a:pt x="8" y="39"/>
                  </a:cubicBezTo>
                  <a:cubicBezTo>
                    <a:pt x="3" y="38"/>
                    <a:pt x="0" y="35"/>
                    <a:pt x="0" y="31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0" y="29"/>
                    <a:pt x="1" y="28"/>
                    <a:pt x="1" y="27"/>
                  </a:cubicBezTo>
                  <a:cubicBezTo>
                    <a:pt x="1" y="25"/>
                    <a:pt x="2" y="23"/>
                    <a:pt x="3" y="21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5" y="17"/>
                    <a:pt x="6" y="15"/>
                    <a:pt x="7" y="14"/>
                  </a:cubicBezTo>
                  <a:cubicBezTo>
                    <a:pt x="9" y="12"/>
                    <a:pt x="11" y="10"/>
                    <a:pt x="13" y="8"/>
                  </a:cubicBezTo>
                  <a:cubicBezTo>
                    <a:pt x="18" y="4"/>
                    <a:pt x="24" y="2"/>
                    <a:pt x="28" y="1"/>
                  </a:cubicBezTo>
                  <a:cubicBezTo>
                    <a:pt x="32" y="0"/>
                    <a:pt x="35" y="0"/>
                    <a:pt x="35" y="0"/>
                  </a:cubicBezTo>
                  <a:cubicBezTo>
                    <a:pt x="37" y="0"/>
                    <a:pt x="38" y="2"/>
                    <a:pt x="38" y="3"/>
                  </a:cubicBezTo>
                  <a:cubicBezTo>
                    <a:pt x="38" y="5"/>
                    <a:pt x="37" y="6"/>
                    <a:pt x="36" y="6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1" name="Freeform 14"/>
            <p:cNvSpPr/>
            <p:nvPr/>
          </p:nvSpPr>
          <p:spPr>
            <a:xfrm>
              <a:off x="-101600" y="-169862"/>
              <a:ext cx="419100" cy="409575"/>
            </a:xfrm>
            <a:custGeom>
              <a:avLst/>
              <a:gdLst/>
              <a:ahLst/>
              <a:cxnLst>
                <a:cxn ang="0">
                  <a:pos x="114019" y="403369"/>
                </a:cxn>
                <a:cxn ang="0">
                  <a:pos x="175652" y="397163"/>
                </a:cxn>
                <a:cxn ang="0">
                  <a:pos x="175652" y="387855"/>
                </a:cxn>
                <a:cxn ang="0">
                  <a:pos x="169488" y="381649"/>
                </a:cxn>
                <a:cxn ang="0">
                  <a:pos x="98611" y="332003"/>
                </a:cxn>
                <a:cxn ang="0">
                  <a:pos x="101693" y="297872"/>
                </a:cxn>
                <a:cxn ang="0">
                  <a:pos x="221876" y="260638"/>
                </a:cxn>
                <a:cxn ang="0">
                  <a:pos x="268100" y="276152"/>
                </a:cxn>
                <a:cxn ang="0">
                  <a:pos x="271182" y="276152"/>
                </a:cxn>
                <a:cxn ang="0">
                  <a:pos x="280427" y="273050"/>
                </a:cxn>
                <a:cxn ang="0">
                  <a:pos x="283508" y="263741"/>
                </a:cxn>
                <a:cxn ang="0">
                  <a:pos x="283508" y="260638"/>
                </a:cxn>
                <a:cxn ang="0">
                  <a:pos x="268100" y="214096"/>
                </a:cxn>
                <a:cxn ang="0">
                  <a:pos x="305080" y="96188"/>
                </a:cxn>
                <a:cxn ang="0">
                  <a:pos x="338977" y="96188"/>
                </a:cxn>
                <a:cxn ang="0">
                  <a:pos x="391365" y="167553"/>
                </a:cxn>
                <a:cxn ang="0">
                  <a:pos x="397528" y="170656"/>
                </a:cxn>
                <a:cxn ang="0">
                  <a:pos x="406773" y="170656"/>
                </a:cxn>
                <a:cxn ang="0">
                  <a:pos x="412936" y="108599"/>
                </a:cxn>
                <a:cxn ang="0">
                  <a:pos x="314325" y="24822"/>
                </a:cxn>
                <a:cxn ang="0">
                  <a:pos x="206468" y="117907"/>
                </a:cxn>
                <a:cxn ang="0">
                  <a:pos x="64713" y="15514"/>
                </a:cxn>
                <a:cxn ang="0">
                  <a:pos x="12326" y="12411"/>
                </a:cxn>
                <a:cxn ang="0">
                  <a:pos x="15408" y="62056"/>
                </a:cxn>
                <a:cxn ang="0">
                  <a:pos x="120183" y="201684"/>
                </a:cxn>
                <a:cxn ang="0">
                  <a:pos x="27734" y="304078"/>
                </a:cxn>
                <a:cxn ang="0">
                  <a:pos x="114019" y="403369"/>
                </a:cxn>
              </a:cxnLst>
              <a:rect l="0" t="0" r="0" b="0"/>
              <a:pathLst>
                <a:path w="136" h="132">
                  <a:moveTo>
                    <a:pt x="37" y="130"/>
                  </a:moveTo>
                  <a:cubicBezTo>
                    <a:pt x="45" y="132"/>
                    <a:pt x="53" y="131"/>
                    <a:pt x="57" y="128"/>
                  </a:cubicBezTo>
                  <a:cubicBezTo>
                    <a:pt x="57" y="127"/>
                    <a:pt x="58" y="126"/>
                    <a:pt x="57" y="125"/>
                  </a:cubicBezTo>
                  <a:cubicBezTo>
                    <a:pt x="57" y="124"/>
                    <a:pt x="56" y="123"/>
                    <a:pt x="55" y="123"/>
                  </a:cubicBezTo>
                  <a:cubicBezTo>
                    <a:pt x="55" y="123"/>
                    <a:pt x="37" y="117"/>
                    <a:pt x="32" y="107"/>
                  </a:cubicBezTo>
                  <a:cubicBezTo>
                    <a:pt x="31" y="104"/>
                    <a:pt x="31" y="100"/>
                    <a:pt x="33" y="96"/>
                  </a:cubicBezTo>
                  <a:cubicBezTo>
                    <a:pt x="41" y="79"/>
                    <a:pt x="65" y="82"/>
                    <a:pt x="72" y="84"/>
                  </a:cubicBezTo>
                  <a:cubicBezTo>
                    <a:pt x="77" y="85"/>
                    <a:pt x="82" y="87"/>
                    <a:pt x="87" y="89"/>
                  </a:cubicBezTo>
                  <a:cubicBezTo>
                    <a:pt x="87" y="89"/>
                    <a:pt x="88" y="89"/>
                    <a:pt x="88" y="89"/>
                  </a:cubicBezTo>
                  <a:cubicBezTo>
                    <a:pt x="89" y="90"/>
                    <a:pt x="90" y="89"/>
                    <a:pt x="91" y="88"/>
                  </a:cubicBezTo>
                  <a:cubicBezTo>
                    <a:pt x="92" y="87"/>
                    <a:pt x="92" y="86"/>
                    <a:pt x="92" y="85"/>
                  </a:cubicBezTo>
                  <a:cubicBezTo>
                    <a:pt x="92" y="85"/>
                    <a:pt x="92" y="85"/>
                    <a:pt x="92" y="84"/>
                  </a:cubicBezTo>
                  <a:cubicBezTo>
                    <a:pt x="90" y="80"/>
                    <a:pt x="88" y="74"/>
                    <a:pt x="87" y="69"/>
                  </a:cubicBezTo>
                  <a:cubicBezTo>
                    <a:pt x="85" y="62"/>
                    <a:pt x="81" y="39"/>
                    <a:pt x="99" y="31"/>
                  </a:cubicBezTo>
                  <a:cubicBezTo>
                    <a:pt x="103" y="29"/>
                    <a:pt x="107" y="29"/>
                    <a:pt x="110" y="31"/>
                  </a:cubicBezTo>
                  <a:cubicBezTo>
                    <a:pt x="121" y="35"/>
                    <a:pt x="127" y="53"/>
                    <a:pt x="127" y="54"/>
                  </a:cubicBezTo>
                  <a:cubicBezTo>
                    <a:pt x="127" y="54"/>
                    <a:pt x="128" y="55"/>
                    <a:pt x="129" y="55"/>
                  </a:cubicBezTo>
                  <a:cubicBezTo>
                    <a:pt x="130" y="56"/>
                    <a:pt x="131" y="55"/>
                    <a:pt x="132" y="55"/>
                  </a:cubicBezTo>
                  <a:cubicBezTo>
                    <a:pt x="135" y="51"/>
                    <a:pt x="136" y="43"/>
                    <a:pt x="134" y="35"/>
                  </a:cubicBezTo>
                  <a:cubicBezTo>
                    <a:pt x="131" y="23"/>
                    <a:pt x="121" y="8"/>
                    <a:pt x="102" y="8"/>
                  </a:cubicBezTo>
                  <a:cubicBezTo>
                    <a:pt x="80" y="8"/>
                    <a:pt x="71" y="26"/>
                    <a:pt x="67" y="38"/>
                  </a:cubicBezTo>
                  <a:cubicBezTo>
                    <a:pt x="54" y="13"/>
                    <a:pt x="23" y="5"/>
                    <a:pt x="21" y="5"/>
                  </a:cubicBezTo>
                  <a:cubicBezTo>
                    <a:pt x="21" y="4"/>
                    <a:pt x="8" y="0"/>
                    <a:pt x="4" y="4"/>
                  </a:cubicBezTo>
                  <a:cubicBezTo>
                    <a:pt x="0" y="8"/>
                    <a:pt x="5" y="20"/>
                    <a:pt x="5" y="20"/>
                  </a:cubicBezTo>
                  <a:cubicBezTo>
                    <a:pt x="6" y="22"/>
                    <a:pt x="14" y="52"/>
                    <a:pt x="39" y="65"/>
                  </a:cubicBezTo>
                  <a:cubicBezTo>
                    <a:pt x="28" y="68"/>
                    <a:pt x="9" y="77"/>
                    <a:pt x="9" y="98"/>
                  </a:cubicBezTo>
                  <a:cubicBezTo>
                    <a:pt x="9" y="118"/>
                    <a:pt x="24" y="128"/>
                    <a:pt x="37" y="130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2" name="Freeform 15"/>
            <p:cNvSpPr/>
            <p:nvPr/>
          </p:nvSpPr>
          <p:spPr>
            <a:xfrm>
              <a:off x="49212" y="-23812"/>
              <a:ext cx="420688" cy="412750"/>
            </a:xfrm>
            <a:custGeom>
              <a:avLst/>
              <a:gdLst/>
              <a:ahLst/>
              <a:cxnLst>
                <a:cxn ang="0">
                  <a:pos x="6186" y="301028"/>
                </a:cxn>
                <a:cxn ang="0">
                  <a:pos x="15466" y="242063"/>
                </a:cxn>
                <a:cxn ang="0">
                  <a:pos x="24746" y="238960"/>
                </a:cxn>
                <a:cxn ang="0">
                  <a:pos x="30932" y="245167"/>
                </a:cxn>
                <a:cxn ang="0">
                  <a:pos x="80425" y="316545"/>
                </a:cxn>
                <a:cxn ang="0">
                  <a:pos x="114451" y="316545"/>
                </a:cxn>
                <a:cxn ang="0">
                  <a:pos x="154664" y="195513"/>
                </a:cxn>
                <a:cxn ang="0">
                  <a:pos x="136104" y="148962"/>
                </a:cxn>
                <a:cxn ang="0">
                  <a:pos x="136104" y="148962"/>
                </a:cxn>
                <a:cxn ang="0">
                  <a:pos x="139198" y="139652"/>
                </a:cxn>
                <a:cxn ang="0">
                  <a:pos x="151571" y="133445"/>
                </a:cxn>
                <a:cxn ang="0">
                  <a:pos x="151571" y="136548"/>
                </a:cxn>
                <a:cxn ang="0">
                  <a:pos x="201064" y="152065"/>
                </a:cxn>
                <a:cxn ang="0">
                  <a:pos x="321702" y="111721"/>
                </a:cxn>
                <a:cxn ang="0">
                  <a:pos x="321702" y="80687"/>
                </a:cxn>
                <a:cxn ang="0">
                  <a:pos x="250556" y="31033"/>
                </a:cxn>
                <a:cxn ang="0">
                  <a:pos x="244370" y="24827"/>
                </a:cxn>
                <a:cxn ang="0">
                  <a:pos x="247463" y="15516"/>
                </a:cxn>
                <a:cxn ang="0">
                  <a:pos x="309329" y="6206"/>
                </a:cxn>
                <a:cxn ang="0">
                  <a:pos x="395941" y="105515"/>
                </a:cxn>
                <a:cxn ang="0">
                  <a:pos x="300049" y="211030"/>
                </a:cxn>
                <a:cxn ang="0">
                  <a:pos x="405221" y="347578"/>
                </a:cxn>
                <a:cxn ang="0">
                  <a:pos x="408314" y="400336"/>
                </a:cxn>
                <a:cxn ang="0">
                  <a:pos x="355728" y="397233"/>
                </a:cxn>
                <a:cxn ang="0">
                  <a:pos x="216530" y="294821"/>
                </a:cxn>
                <a:cxn ang="0">
                  <a:pos x="108265" y="387922"/>
                </a:cxn>
                <a:cxn ang="0">
                  <a:pos x="6186" y="301028"/>
                </a:cxn>
              </a:cxnLst>
              <a:rect l="0" t="0" r="0" b="0"/>
              <a:pathLst>
                <a:path w="136" h="133">
                  <a:moveTo>
                    <a:pt x="2" y="97"/>
                  </a:moveTo>
                  <a:cubicBezTo>
                    <a:pt x="0" y="89"/>
                    <a:pt x="1" y="82"/>
                    <a:pt x="5" y="78"/>
                  </a:cubicBezTo>
                  <a:cubicBezTo>
                    <a:pt x="6" y="77"/>
                    <a:pt x="7" y="77"/>
                    <a:pt x="8" y="77"/>
                  </a:cubicBezTo>
                  <a:cubicBezTo>
                    <a:pt x="9" y="77"/>
                    <a:pt x="9" y="78"/>
                    <a:pt x="10" y="79"/>
                  </a:cubicBezTo>
                  <a:cubicBezTo>
                    <a:pt x="10" y="79"/>
                    <a:pt x="16" y="97"/>
                    <a:pt x="26" y="102"/>
                  </a:cubicBezTo>
                  <a:cubicBezTo>
                    <a:pt x="30" y="103"/>
                    <a:pt x="33" y="103"/>
                    <a:pt x="37" y="102"/>
                  </a:cubicBezTo>
                  <a:cubicBezTo>
                    <a:pt x="55" y="93"/>
                    <a:pt x="51" y="70"/>
                    <a:pt x="50" y="63"/>
                  </a:cubicBezTo>
                  <a:cubicBezTo>
                    <a:pt x="49" y="58"/>
                    <a:pt x="47" y="53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6"/>
                    <a:pt x="45" y="45"/>
                    <a:pt x="45" y="45"/>
                  </a:cubicBezTo>
                  <a:cubicBezTo>
                    <a:pt x="46" y="44"/>
                    <a:pt x="47" y="43"/>
                    <a:pt x="49" y="43"/>
                  </a:cubicBezTo>
                  <a:cubicBezTo>
                    <a:pt x="49" y="43"/>
                    <a:pt x="49" y="43"/>
                    <a:pt x="49" y="44"/>
                  </a:cubicBezTo>
                  <a:cubicBezTo>
                    <a:pt x="54" y="46"/>
                    <a:pt x="59" y="48"/>
                    <a:pt x="65" y="49"/>
                  </a:cubicBezTo>
                  <a:cubicBezTo>
                    <a:pt x="72" y="50"/>
                    <a:pt x="95" y="54"/>
                    <a:pt x="104" y="36"/>
                  </a:cubicBezTo>
                  <a:cubicBezTo>
                    <a:pt x="106" y="33"/>
                    <a:pt x="106" y="29"/>
                    <a:pt x="104" y="26"/>
                  </a:cubicBezTo>
                  <a:cubicBezTo>
                    <a:pt x="100" y="15"/>
                    <a:pt x="81" y="10"/>
                    <a:pt x="81" y="10"/>
                  </a:cubicBezTo>
                  <a:cubicBezTo>
                    <a:pt x="80" y="9"/>
                    <a:pt x="79" y="9"/>
                    <a:pt x="79" y="8"/>
                  </a:cubicBezTo>
                  <a:cubicBezTo>
                    <a:pt x="79" y="7"/>
                    <a:pt x="79" y="6"/>
                    <a:pt x="80" y="5"/>
                  </a:cubicBezTo>
                  <a:cubicBezTo>
                    <a:pt x="84" y="1"/>
                    <a:pt x="91" y="0"/>
                    <a:pt x="100" y="2"/>
                  </a:cubicBezTo>
                  <a:cubicBezTo>
                    <a:pt x="113" y="5"/>
                    <a:pt x="128" y="15"/>
                    <a:pt x="128" y="34"/>
                  </a:cubicBezTo>
                  <a:cubicBezTo>
                    <a:pt x="128" y="55"/>
                    <a:pt x="109" y="64"/>
                    <a:pt x="97" y="68"/>
                  </a:cubicBezTo>
                  <a:cubicBezTo>
                    <a:pt x="123" y="81"/>
                    <a:pt x="131" y="111"/>
                    <a:pt x="131" y="112"/>
                  </a:cubicBezTo>
                  <a:cubicBezTo>
                    <a:pt x="131" y="113"/>
                    <a:pt x="136" y="125"/>
                    <a:pt x="132" y="129"/>
                  </a:cubicBezTo>
                  <a:cubicBezTo>
                    <a:pt x="128" y="133"/>
                    <a:pt x="116" y="128"/>
                    <a:pt x="115" y="128"/>
                  </a:cubicBezTo>
                  <a:cubicBezTo>
                    <a:pt x="114" y="128"/>
                    <a:pt x="83" y="120"/>
                    <a:pt x="70" y="95"/>
                  </a:cubicBezTo>
                  <a:cubicBezTo>
                    <a:pt x="66" y="106"/>
                    <a:pt x="57" y="125"/>
                    <a:pt x="35" y="125"/>
                  </a:cubicBezTo>
                  <a:cubicBezTo>
                    <a:pt x="15" y="125"/>
                    <a:pt x="5" y="110"/>
                    <a:pt x="2" y="97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3" name="Freeform 16"/>
            <p:cNvSpPr/>
            <p:nvPr/>
          </p:nvSpPr>
          <p:spPr>
            <a:xfrm>
              <a:off x="6437533" y="233363"/>
              <a:ext cx="427038" cy="419100"/>
            </a:xfrm>
            <a:custGeom>
              <a:avLst/>
              <a:gdLst/>
              <a:ahLst/>
              <a:cxnLst>
                <a:cxn ang="0">
                  <a:pos x="420849" y="307340"/>
                </a:cxn>
                <a:cxn ang="0">
                  <a:pos x="411565" y="245251"/>
                </a:cxn>
                <a:cxn ang="0">
                  <a:pos x="405376" y="242146"/>
                </a:cxn>
                <a:cxn ang="0">
                  <a:pos x="399187" y="248355"/>
                </a:cxn>
                <a:cxn ang="0">
                  <a:pos x="346581" y="322862"/>
                </a:cxn>
                <a:cxn ang="0">
                  <a:pos x="312542" y="319757"/>
                </a:cxn>
                <a:cxn ang="0">
                  <a:pos x="272314" y="198684"/>
                </a:cxn>
                <a:cxn ang="0">
                  <a:pos x="287786" y="152117"/>
                </a:cxn>
                <a:cxn ang="0">
                  <a:pos x="290880" y="149013"/>
                </a:cxn>
                <a:cxn ang="0">
                  <a:pos x="284692" y="139700"/>
                </a:cxn>
                <a:cxn ang="0">
                  <a:pos x="275408" y="136595"/>
                </a:cxn>
                <a:cxn ang="0">
                  <a:pos x="275408" y="136595"/>
                </a:cxn>
                <a:cxn ang="0">
                  <a:pos x="225896" y="152117"/>
                </a:cxn>
                <a:cxn ang="0">
                  <a:pos x="102117" y="111760"/>
                </a:cxn>
                <a:cxn ang="0">
                  <a:pos x="102117" y="80715"/>
                </a:cxn>
                <a:cxn ang="0">
                  <a:pos x="173290" y="31044"/>
                </a:cxn>
                <a:cxn ang="0">
                  <a:pos x="179479" y="21731"/>
                </a:cxn>
                <a:cxn ang="0">
                  <a:pos x="179479" y="15522"/>
                </a:cxn>
                <a:cxn ang="0">
                  <a:pos x="114495" y="6208"/>
                </a:cxn>
                <a:cxn ang="0">
                  <a:pos x="27850" y="105551"/>
                </a:cxn>
                <a:cxn ang="0">
                  <a:pos x="123779" y="214206"/>
                </a:cxn>
                <a:cxn ang="0">
                  <a:pos x="15472" y="353906"/>
                </a:cxn>
                <a:cxn ang="0">
                  <a:pos x="12377" y="406682"/>
                </a:cxn>
                <a:cxn ang="0">
                  <a:pos x="64984" y="403577"/>
                </a:cxn>
                <a:cxn ang="0">
                  <a:pos x="210424" y="298026"/>
                </a:cxn>
                <a:cxn ang="0">
                  <a:pos x="318731" y="394264"/>
                </a:cxn>
                <a:cxn ang="0">
                  <a:pos x="420849" y="307340"/>
                </a:cxn>
              </a:cxnLst>
              <a:rect l="0" t="0" r="0" b="0"/>
              <a:pathLst>
                <a:path w="138" h="135">
                  <a:moveTo>
                    <a:pt x="136" y="99"/>
                  </a:moveTo>
                  <a:cubicBezTo>
                    <a:pt x="138" y="91"/>
                    <a:pt x="137" y="83"/>
                    <a:pt x="133" y="79"/>
                  </a:cubicBezTo>
                  <a:cubicBezTo>
                    <a:pt x="133" y="79"/>
                    <a:pt x="132" y="78"/>
                    <a:pt x="131" y="78"/>
                  </a:cubicBezTo>
                  <a:cubicBezTo>
                    <a:pt x="130" y="79"/>
                    <a:pt x="129" y="79"/>
                    <a:pt x="129" y="80"/>
                  </a:cubicBezTo>
                  <a:cubicBezTo>
                    <a:pt x="129" y="81"/>
                    <a:pt x="123" y="99"/>
                    <a:pt x="112" y="104"/>
                  </a:cubicBezTo>
                  <a:cubicBezTo>
                    <a:pt x="108" y="105"/>
                    <a:pt x="105" y="105"/>
                    <a:pt x="101" y="103"/>
                  </a:cubicBezTo>
                  <a:cubicBezTo>
                    <a:pt x="82" y="95"/>
                    <a:pt x="86" y="71"/>
                    <a:pt x="88" y="64"/>
                  </a:cubicBezTo>
                  <a:cubicBezTo>
                    <a:pt x="89" y="59"/>
                    <a:pt x="91" y="54"/>
                    <a:pt x="93" y="49"/>
                  </a:cubicBezTo>
                  <a:cubicBezTo>
                    <a:pt x="94" y="49"/>
                    <a:pt x="94" y="48"/>
                    <a:pt x="94" y="48"/>
                  </a:cubicBezTo>
                  <a:cubicBezTo>
                    <a:pt x="94" y="47"/>
                    <a:pt x="93" y="46"/>
                    <a:pt x="92" y="45"/>
                  </a:cubicBezTo>
                  <a:cubicBezTo>
                    <a:pt x="92" y="44"/>
                    <a:pt x="90" y="44"/>
                    <a:pt x="89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4" y="46"/>
                    <a:pt x="78" y="48"/>
                    <a:pt x="73" y="49"/>
                  </a:cubicBezTo>
                  <a:cubicBezTo>
                    <a:pt x="66" y="51"/>
                    <a:pt x="42" y="55"/>
                    <a:pt x="33" y="36"/>
                  </a:cubicBezTo>
                  <a:cubicBezTo>
                    <a:pt x="31" y="33"/>
                    <a:pt x="31" y="29"/>
                    <a:pt x="33" y="26"/>
                  </a:cubicBezTo>
                  <a:cubicBezTo>
                    <a:pt x="37" y="15"/>
                    <a:pt x="56" y="10"/>
                    <a:pt x="56" y="10"/>
                  </a:cubicBezTo>
                  <a:cubicBezTo>
                    <a:pt x="57" y="9"/>
                    <a:pt x="58" y="8"/>
                    <a:pt x="58" y="7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4" y="1"/>
                    <a:pt x="46" y="0"/>
                    <a:pt x="37" y="2"/>
                  </a:cubicBezTo>
                  <a:cubicBezTo>
                    <a:pt x="24" y="5"/>
                    <a:pt x="9" y="15"/>
                    <a:pt x="9" y="34"/>
                  </a:cubicBezTo>
                  <a:cubicBezTo>
                    <a:pt x="8" y="56"/>
                    <a:pt x="28" y="65"/>
                    <a:pt x="40" y="69"/>
                  </a:cubicBezTo>
                  <a:cubicBezTo>
                    <a:pt x="14" y="82"/>
                    <a:pt x="5" y="112"/>
                    <a:pt x="5" y="114"/>
                  </a:cubicBezTo>
                  <a:cubicBezTo>
                    <a:pt x="5" y="114"/>
                    <a:pt x="0" y="127"/>
                    <a:pt x="4" y="131"/>
                  </a:cubicBezTo>
                  <a:cubicBezTo>
                    <a:pt x="8" y="135"/>
                    <a:pt x="21" y="130"/>
                    <a:pt x="21" y="130"/>
                  </a:cubicBezTo>
                  <a:cubicBezTo>
                    <a:pt x="23" y="129"/>
                    <a:pt x="54" y="121"/>
                    <a:pt x="68" y="96"/>
                  </a:cubicBezTo>
                  <a:cubicBezTo>
                    <a:pt x="71" y="108"/>
                    <a:pt x="81" y="127"/>
                    <a:pt x="103" y="127"/>
                  </a:cubicBezTo>
                  <a:cubicBezTo>
                    <a:pt x="123" y="127"/>
                    <a:pt x="133" y="112"/>
                    <a:pt x="136" y="99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4" name="Freeform 17"/>
            <p:cNvSpPr/>
            <p:nvPr/>
          </p:nvSpPr>
          <p:spPr>
            <a:xfrm>
              <a:off x="6832820" y="155575"/>
              <a:ext cx="506413" cy="712788"/>
            </a:xfrm>
            <a:custGeom>
              <a:avLst/>
              <a:gdLst/>
              <a:ahLst/>
              <a:cxnLst>
                <a:cxn ang="0">
                  <a:pos x="101900" y="6198"/>
                </a:cxn>
                <a:cxn ang="0">
                  <a:pos x="80284" y="46486"/>
                </a:cxn>
                <a:cxn ang="0">
                  <a:pos x="58669" y="96071"/>
                </a:cxn>
                <a:cxn ang="0">
                  <a:pos x="37054" y="161152"/>
                </a:cxn>
                <a:cxn ang="0">
                  <a:pos x="12351" y="241728"/>
                </a:cxn>
                <a:cxn ang="0">
                  <a:pos x="0" y="337799"/>
                </a:cxn>
                <a:cxn ang="0">
                  <a:pos x="3087" y="387384"/>
                </a:cxn>
                <a:cxn ang="0">
                  <a:pos x="12351" y="436970"/>
                </a:cxn>
                <a:cxn ang="0">
                  <a:pos x="49406" y="536140"/>
                </a:cxn>
                <a:cxn ang="0">
                  <a:pos x="111163" y="622914"/>
                </a:cxn>
                <a:cxn ang="0">
                  <a:pos x="154394" y="657004"/>
                </a:cxn>
                <a:cxn ang="0">
                  <a:pos x="197624" y="681797"/>
                </a:cxn>
                <a:cxn ang="0">
                  <a:pos x="247030" y="700391"/>
                </a:cxn>
                <a:cxn ang="0">
                  <a:pos x="250118" y="700391"/>
                </a:cxn>
                <a:cxn ang="0">
                  <a:pos x="253206" y="700391"/>
                </a:cxn>
                <a:cxn ang="0">
                  <a:pos x="259382" y="703490"/>
                </a:cxn>
                <a:cxn ang="0">
                  <a:pos x="268645" y="703490"/>
                </a:cxn>
                <a:cxn ang="0">
                  <a:pos x="293348" y="709688"/>
                </a:cxn>
                <a:cxn ang="0">
                  <a:pos x="382897" y="700391"/>
                </a:cxn>
                <a:cxn ang="0">
                  <a:pos x="447743" y="666301"/>
                </a:cxn>
                <a:cxn ang="0">
                  <a:pos x="484797" y="622914"/>
                </a:cxn>
                <a:cxn ang="0">
                  <a:pos x="503325" y="591923"/>
                </a:cxn>
                <a:cxn ang="0">
                  <a:pos x="506413" y="579527"/>
                </a:cxn>
                <a:cxn ang="0">
                  <a:pos x="503325" y="570230"/>
                </a:cxn>
                <a:cxn ang="0">
                  <a:pos x="494061" y="573329"/>
                </a:cxn>
                <a:cxn ang="0">
                  <a:pos x="487885" y="582626"/>
                </a:cxn>
                <a:cxn ang="0">
                  <a:pos x="469358" y="610518"/>
                </a:cxn>
                <a:cxn ang="0">
                  <a:pos x="432303" y="647707"/>
                </a:cxn>
                <a:cxn ang="0">
                  <a:pos x="376721" y="675599"/>
                </a:cxn>
                <a:cxn ang="0">
                  <a:pos x="389073" y="604320"/>
                </a:cxn>
                <a:cxn ang="0">
                  <a:pos x="382897" y="595023"/>
                </a:cxn>
                <a:cxn ang="0">
                  <a:pos x="376721" y="591923"/>
                </a:cxn>
                <a:cxn ang="0">
                  <a:pos x="370546" y="595023"/>
                </a:cxn>
                <a:cxn ang="0">
                  <a:pos x="213064" y="650806"/>
                </a:cxn>
                <a:cxn ang="0">
                  <a:pos x="213064" y="650806"/>
                </a:cxn>
                <a:cxn ang="0">
                  <a:pos x="209976" y="647707"/>
                </a:cxn>
                <a:cxn ang="0">
                  <a:pos x="253206" y="610518"/>
                </a:cxn>
                <a:cxn ang="0">
                  <a:pos x="256294" y="601221"/>
                </a:cxn>
                <a:cxn ang="0">
                  <a:pos x="250118" y="598122"/>
                </a:cxn>
                <a:cxn ang="0">
                  <a:pos x="157482" y="613617"/>
                </a:cxn>
                <a:cxn ang="0">
                  <a:pos x="138954" y="598122"/>
                </a:cxn>
                <a:cxn ang="0">
                  <a:pos x="83372" y="520645"/>
                </a:cxn>
                <a:cxn ang="0">
                  <a:pos x="49406" y="433870"/>
                </a:cxn>
                <a:cxn ang="0">
                  <a:pos x="98812" y="402880"/>
                </a:cxn>
                <a:cxn ang="0">
                  <a:pos x="37054" y="365691"/>
                </a:cxn>
                <a:cxn ang="0">
                  <a:pos x="33966" y="334700"/>
                </a:cxn>
                <a:cxn ang="0">
                  <a:pos x="43230" y="247926"/>
                </a:cxn>
                <a:cxn ang="0">
                  <a:pos x="61757" y="170449"/>
                </a:cxn>
                <a:cxn ang="0">
                  <a:pos x="80284" y="105368"/>
                </a:cxn>
                <a:cxn ang="0">
                  <a:pos x="98812" y="52684"/>
                </a:cxn>
                <a:cxn ang="0">
                  <a:pos x="114251" y="9297"/>
                </a:cxn>
                <a:cxn ang="0">
                  <a:pos x="111163" y="0"/>
                </a:cxn>
                <a:cxn ang="0">
                  <a:pos x="101900" y="6198"/>
                </a:cxn>
              </a:cxnLst>
              <a:rect l="0" t="0" r="0" b="0"/>
              <a:pathLst>
                <a:path w="164" h="230">
                  <a:moveTo>
                    <a:pt x="33" y="2"/>
                  </a:moveTo>
                  <a:cubicBezTo>
                    <a:pt x="33" y="2"/>
                    <a:pt x="30" y="6"/>
                    <a:pt x="26" y="15"/>
                  </a:cubicBezTo>
                  <a:cubicBezTo>
                    <a:pt x="24" y="20"/>
                    <a:pt x="22" y="25"/>
                    <a:pt x="19" y="31"/>
                  </a:cubicBezTo>
                  <a:cubicBezTo>
                    <a:pt x="17" y="38"/>
                    <a:pt x="14" y="45"/>
                    <a:pt x="12" y="52"/>
                  </a:cubicBezTo>
                  <a:cubicBezTo>
                    <a:pt x="9" y="60"/>
                    <a:pt x="6" y="69"/>
                    <a:pt x="4" y="78"/>
                  </a:cubicBezTo>
                  <a:cubicBezTo>
                    <a:pt x="2" y="88"/>
                    <a:pt x="0" y="98"/>
                    <a:pt x="0" y="109"/>
                  </a:cubicBezTo>
                  <a:cubicBezTo>
                    <a:pt x="0" y="114"/>
                    <a:pt x="1" y="120"/>
                    <a:pt x="1" y="125"/>
                  </a:cubicBezTo>
                  <a:cubicBezTo>
                    <a:pt x="2" y="130"/>
                    <a:pt x="3" y="136"/>
                    <a:pt x="4" y="141"/>
                  </a:cubicBezTo>
                  <a:cubicBezTo>
                    <a:pt x="7" y="152"/>
                    <a:pt x="11" y="163"/>
                    <a:pt x="16" y="173"/>
                  </a:cubicBezTo>
                  <a:cubicBezTo>
                    <a:pt x="21" y="183"/>
                    <a:pt x="28" y="193"/>
                    <a:pt x="36" y="201"/>
                  </a:cubicBezTo>
                  <a:cubicBezTo>
                    <a:pt x="40" y="205"/>
                    <a:pt x="45" y="209"/>
                    <a:pt x="50" y="212"/>
                  </a:cubicBezTo>
                  <a:cubicBezTo>
                    <a:pt x="54" y="215"/>
                    <a:pt x="59" y="218"/>
                    <a:pt x="64" y="220"/>
                  </a:cubicBezTo>
                  <a:cubicBezTo>
                    <a:pt x="69" y="223"/>
                    <a:pt x="75" y="224"/>
                    <a:pt x="80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2" y="226"/>
                    <a:pt x="81" y="226"/>
                    <a:pt x="82" y="226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90" y="228"/>
                    <a:pt x="92" y="229"/>
                    <a:pt x="95" y="229"/>
                  </a:cubicBezTo>
                  <a:cubicBezTo>
                    <a:pt x="105" y="230"/>
                    <a:pt x="115" y="229"/>
                    <a:pt x="124" y="226"/>
                  </a:cubicBezTo>
                  <a:cubicBezTo>
                    <a:pt x="133" y="224"/>
                    <a:pt x="140" y="219"/>
                    <a:pt x="145" y="215"/>
                  </a:cubicBezTo>
                  <a:cubicBezTo>
                    <a:pt x="151" y="210"/>
                    <a:pt x="155" y="205"/>
                    <a:pt x="157" y="201"/>
                  </a:cubicBezTo>
                  <a:cubicBezTo>
                    <a:pt x="160" y="197"/>
                    <a:pt x="162" y="193"/>
                    <a:pt x="163" y="191"/>
                  </a:cubicBezTo>
                  <a:cubicBezTo>
                    <a:pt x="164" y="188"/>
                    <a:pt x="164" y="187"/>
                    <a:pt x="164" y="187"/>
                  </a:cubicBezTo>
                  <a:cubicBezTo>
                    <a:pt x="164" y="186"/>
                    <a:pt x="164" y="184"/>
                    <a:pt x="163" y="184"/>
                  </a:cubicBezTo>
                  <a:cubicBezTo>
                    <a:pt x="161" y="183"/>
                    <a:pt x="160" y="184"/>
                    <a:pt x="160" y="185"/>
                  </a:cubicBezTo>
                  <a:cubicBezTo>
                    <a:pt x="160" y="185"/>
                    <a:pt x="159" y="186"/>
                    <a:pt x="158" y="188"/>
                  </a:cubicBezTo>
                  <a:cubicBezTo>
                    <a:pt x="157" y="191"/>
                    <a:pt x="155" y="194"/>
                    <a:pt x="152" y="197"/>
                  </a:cubicBezTo>
                  <a:cubicBezTo>
                    <a:pt x="149" y="201"/>
                    <a:pt x="145" y="205"/>
                    <a:pt x="140" y="209"/>
                  </a:cubicBezTo>
                  <a:cubicBezTo>
                    <a:pt x="135" y="212"/>
                    <a:pt x="129" y="216"/>
                    <a:pt x="122" y="218"/>
                  </a:cubicBezTo>
                  <a:cubicBezTo>
                    <a:pt x="130" y="209"/>
                    <a:pt x="127" y="199"/>
                    <a:pt x="126" y="195"/>
                  </a:cubicBezTo>
                  <a:cubicBezTo>
                    <a:pt x="125" y="193"/>
                    <a:pt x="124" y="192"/>
                    <a:pt x="124" y="192"/>
                  </a:cubicBezTo>
                  <a:cubicBezTo>
                    <a:pt x="124" y="191"/>
                    <a:pt x="123" y="190"/>
                    <a:pt x="122" y="191"/>
                  </a:cubicBezTo>
                  <a:cubicBezTo>
                    <a:pt x="121" y="191"/>
                    <a:pt x="120" y="191"/>
                    <a:pt x="120" y="192"/>
                  </a:cubicBezTo>
                  <a:cubicBezTo>
                    <a:pt x="113" y="209"/>
                    <a:pt x="84" y="211"/>
                    <a:pt x="69" y="210"/>
                  </a:cubicBezTo>
                  <a:cubicBezTo>
                    <a:pt x="69" y="210"/>
                    <a:pt x="69" y="210"/>
                    <a:pt x="69" y="210"/>
                  </a:cubicBezTo>
                  <a:cubicBezTo>
                    <a:pt x="69" y="210"/>
                    <a:pt x="68" y="209"/>
                    <a:pt x="68" y="209"/>
                  </a:cubicBezTo>
                  <a:cubicBezTo>
                    <a:pt x="75" y="204"/>
                    <a:pt x="82" y="197"/>
                    <a:pt x="82" y="197"/>
                  </a:cubicBezTo>
                  <a:cubicBezTo>
                    <a:pt x="83" y="196"/>
                    <a:pt x="83" y="195"/>
                    <a:pt x="83" y="194"/>
                  </a:cubicBezTo>
                  <a:cubicBezTo>
                    <a:pt x="83" y="193"/>
                    <a:pt x="82" y="193"/>
                    <a:pt x="81" y="193"/>
                  </a:cubicBezTo>
                  <a:cubicBezTo>
                    <a:pt x="63" y="191"/>
                    <a:pt x="54" y="196"/>
                    <a:pt x="51" y="198"/>
                  </a:cubicBezTo>
                  <a:cubicBezTo>
                    <a:pt x="49" y="197"/>
                    <a:pt x="47" y="195"/>
                    <a:pt x="45" y="193"/>
                  </a:cubicBezTo>
                  <a:cubicBezTo>
                    <a:pt x="38" y="186"/>
                    <a:pt x="32" y="177"/>
                    <a:pt x="27" y="168"/>
                  </a:cubicBezTo>
                  <a:cubicBezTo>
                    <a:pt x="22" y="159"/>
                    <a:pt x="19" y="150"/>
                    <a:pt x="16" y="140"/>
                  </a:cubicBezTo>
                  <a:cubicBezTo>
                    <a:pt x="27" y="141"/>
                    <a:pt x="32" y="130"/>
                    <a:pt x="32" y="130"/>
                  </a:cubicBezTo>
                  <a:cubicBezTo>
                    <a:pt x="23" y="129"/>
                    <a:pt x="16" y="124"/>
                    <a:pt x="12" y="118"/>
                  </a:cubicBezTo>
                  <a:cubicBezTo>
                    <a:pt x="12" y="115"/>
                    <a:pt x="11" y="112"/>
                    <a:pt x="11" y="108"/>
                  </a:cubicBezTo>
                  <a:cubicBezTo>
                    <a:pt x="10" y="99"/>
                    <a:pt x="12" y="89"/>
                    <a:pt x="14" y="80"/>
                  </a:cubicBezTo>
                  <a:cubicBezTo>
                    <a:pt x="15" y="71"/>
                    <a:pt x="18" y="63"/>
                    <a:pt x="20" y="55"/>
                  </a:cubicBezTo>
                  <a:cubicBezTo>
                    <a:pt x="22" y="47"/>
                    <a:pt x="24" y="40"/>
                    <a:pt x="26" y="34"/>
                  </a:cubicBezTo>
                  <a:cubicBezTo>
                    <a:pt x="28" y="27"/>
                    <a:pt x="30" y="22"/>
                    <a:pt x="32" y="17"/>
                  </a:cubicBezTo>
                  <a:cubicBezTo>
                    <a:pt x="35" y="8"/>
                    <a:pt x="37" y="3"/>
                    <a:pt x="37" y="3"/>
                  </a:cubicBezTo>
                  <a:cubicBezTo>
                    <a:pt x="38" y="2"/>
                    <a:pt x="37" y="1"/>
                    <a:pt x="36" y="0"/>
                  </a:cubicBezTo>
                  <a:cubicBezTo>
                    <a:pt x="35" y="0"/>
                    <a:pt x="33" y="0"/>
                    <a:pt x="33" y="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5" name="Freeform 18"/>
            <p:cNvSpPr/>
            <p:nvPr/>
          </p:nvSpPr>
          <p:spPr>
            <a:xfrm>
              <a:off x="6861395" y="568325"/>
              <a:ext cx="317500" cy="201613"/>
            </a:xfrm>
            <a:custGeom>
              <a:avLst/>
              <a:gdLst/>
              <a:ahLst/>
              <a:cxnLst>
                <a:cxn ang="0">
                  <a:pos x="175703" y="89950"/>
                </a:cxn>
                <a:cxn ang="0">
                  <a:pos x="206529" y="120967"/>
                </a:cxn>
                <a:cxn ang="0">
                  <a:pos x="15412" y="27915"/>
                </a:cxn>
                <a:cxn ang="0">
                  <a:pos x="0" y="37220"/>
                </a:cxn>
                <a:cxn ang="0">
                  <a:pos x="271262" y="117866"/>
                </a:cxn>
                <a:cxn ang="0">
                  <a:pos x="299004" y="46526"/>
                </a:cxn>
                <a:cxn ang="0">
                  <a:pos x="212694" y="12406"/>
                </a:cxn>
                <a:cxn ang="0">
                  <a:pos x="175703" y="89950"/>
                </a:cxn>
              </a:cxnLst>
              <a:rect l="0" t="0" r="0" b="0"/>
              <a:pathLst>
                <a:path w="103" h="65">
                  <a:moveTo>
                    <a:pt x="57" y="29"/>
                  </a:moveTo>
                  <a:cubicBezTo>
                    <a:pt x="59" y="34"/>
                    <a:pt x="63" y="37"/>
                    <a:pt x="67" y="39"/>
                  </a:cubicBezTo>
                  <a:cubicBezTo>
                    <a:pt x="26" y="47"/>
                    <a:pt x="6" y="11"/>
                    <a:pt x="5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9" y="65"/>
                    <a:pt x="88" y="38"/>
                  </a:cubicBezTo>
                  <a:cubicBezTo>
                    <a:pt x="88" y="38"/>
                    <a:pt x="103" y="35"/>
                    <a:pt x="97" y="15"/>
                  </a:cubicBezTo>
                  <a:cubicBezTo>
                    <a:pt x="94" y="5"/>
                    <a:pt x="79" y="0"/>
                    <a:pt x="69" y="4"/>
                  </a:cubicBezTo>
                  <a:cubicBezTo>
                    <a:pt x="58" y="8"/>
                    <a:pt x="53" y="19"/>
                    <a:pt x="57" y="29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6" name="Freeform 19"/>
            <p:cNvSpPr/>
            <p:nvPr/>
          </p:nvSpPr>
          <p:spPr>
            <a:xfrm>
              <a:off x="7018558" y="434975"/>
              <a:ext cx="352425" cy="217488"/>
            </a:xfrm>
            <a:custGeom>
              <a:avLst/>
              <a:gdLst/>
              <a:ahLst/>
              <a:cxnLst>
                <a:cxn ang="0">
                  <a:pos x="330784" y="211274"/>
                </a:cxn>
                <a:cxn ang="0">
                  <a:pos x="324601" y="192632"/>
                </a:cxn>
                <a:cxn ang="0">
                  <a:pos x="309144" y="146027"/>
                </a:cxn>
                <a:cxn ang="0">
                  <a:pos x="293687" y="118064"/>
                </a:cxn>
                <a:cxn ang="0">
                  <a:pos x="275138" y="93209"/>
                </a:cxn>
                <a:cxn ang="0">
                  <a:pos x="247315" y="71460"/>
                </a:cxn>
                <a:cxn ang="0">
                  <a:pos x="219492" y="59032"/>
                </a:cxn>
                <a:cxn ang="0">
                  <a:pos x="182395" y="52818"/>
                </a:cxn>
                <a:cxn ang="0">
                  <a:pos x="148389" y="55925"/>
                </a:cxn>
                <a:cxn ang="0">
                  <a:pos x="111292" y="65246"/>
                </a:cxn>
                <a:cxn ang="0">
                  <a:pos x="80377" y="74567"/>
                </a:cxn>
                <a:cxn ang="0">
                  <a:pos x="52554" y="83888"/>
                </a:cxn>
                <a:cxn ang="0">
                  <a:pos x="30914" y="90102"/>
                </a:cxn>
                <a:cxn ang="0">
                  <a:pos x="12365" y="96316"/>
                </a:cxn>
                <a:cxn ang="0">
                  <a:pos x="12365" y="96316"/>
                </a:cxn>
                <a:cxn ang="0">
                  <a:pos x="0" y="90102"/>
                </a:cxn>
                <a:cxn ang="0">
                  <a:pos x="3091" y="80781"/>
                </a:cxn>
                <a:cxn ang="0">
                  <a:pos x="18548" y="68353"/>
                </a:cxn>
                <a:cxn ang="0">
                  <a:pos x="37097" y="55925"/>
                </a:cxn>
                <a:cxn ang="0">
                  <a:pos x="64920" y="37283"/>
                </a:cxn>
                <a:cxn ang="0">
                  <a:pos x="95834" y="21748"/>
                </a:cxn>
                <a:cxn ang="0">
                  <a:pos x="136023" y="6213"/>
                </a:cxn>
                <a:cxn ang="0">
                  <a:pos x="182395" y="0"/>
                </a:cxn>
                <a:cxn ang="0">
                  <a:pos x="231858" y="3106"/>
                </a:cxn>
                <a:cxn ang="0">
                  <a:pos x="281321" y="24855"/>
                </a:cxn>
                <a:cxn ang="0">
                  <a:pos x="315327" y="62139"/>
                </a:cxn>
                <a:cxn ang="0">
                  <a:pos x="346242" y="136706"/>
                </a:cxn>
                <a:cxn ang="0">
                  <a:pos x="352425" y="189525"/>
                </a:cxn>
                <a:cxn ang="0">
                  <a:pos x="349333" y="211274"/>
                </a:cxn>
                <a:cxn ang="0">
                  <a:pos x="336967" y="217488"/>
                </a:cxn>
                <a:cxn ang="0">
                  <a:pos x="330784" y="211274"/>
                </a:cxn>
              </a:cxnLst>
              <a:rect l="0" t="0" r="0" b="0"/>
              <a:pathLst>
                <a:path w="114" h="70">
                  <a:moveTo>
                    <a:pt x="107" y="68"/>
                  </a:moveTo>
                  <a:cubicBezTo>
                    <a:pt x="107" y="68"/>
                    <a:pt x="106" y="66"/>
                    <a:pt x="105" y="62"/>
                  </a:cubicBezTo>
                  <a:cubicBezTo>
                    <a:pt x="104" y="58"/>
                    <a:pt x="102" y="53"/>
                    <a:pt x="100" y="47"/>
                  </a:cubicBezTo>
                  <a:cubicBezTo>
                    <a:pt x="98" y="44"/>
                    <a:pt x="97" y="41"/>
                    <a:pt x="95" y="38"/>
                  </a:cubicBezTo>
                  <a:cubicBezTo>
                    <a:pt x="93" y="35"/>
                    <a:pt x="91" y="33"/>
                    <a:pt x="89" y="30"/>
                  </a:cubicBezTo>
                  <a:cubicBezTo>
                    <a:pt x="86" y="27"/>
                    <a:pt x="83" y="25"/>
                    <a:pt x="80" y="23"/>
                  </a:cubicBezTo>
                  <a:cubicBezTo>
                    <a:pt x="78" y="21"/>
                    <a:pt x="74" y="20"/>
                    <a:pt x="71" y="19"/>
                  </a:cubicBezTo>
                  <a:cubicBezTo>
                    <a:pt x="67" y="18"/>
                    <a:pt x="63" y="17"/>
                    <a:pt x="59" y="17"/>
                  </a:cubicBezTo>
                  <a:cubicBezTo>
                    <a:pt x="56" y="17"/>
                    <a:pt x="52" y="18"/>
                    <a:pt x="48" y="18"/>
                  </a:cubicBezTo>
                  <a:cubicBezTo>
                    <a:pt x="44" y="19"/>
                    <a:pt x="40" y="20"/>
                    <a:pt x="36" y="21"/>
                  </a:cubicBezTo>
                  <a:cubicBezTo>
                    <a:pt x="33" y="22"/>
                    <a:pt x="29" y="23"/>
                    <a:pt x="26" y="24"/>
                  </a:cubicBezTo>
                  <a:cubicBezTo>
                    <a:pt x="23" y="25"/>
                    <a:pt x="20" y="26"/>
                    <a:pt x="17" y="27"/>
                  </a:cubicBezTo>
                  <a:cubicBezTo>
                    <a:pt x="14" y="27"/>
                    <a:pt x="12" y="28"/>
                    <a:pt x="10" y="29"/>
                  </a:cubicBezTo>
                  <a:cubicBezTo>
                    <a:pt x="6" y="30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2"/>
                    <a:pt x="1" y="31"/>
                    <a:pt x="0" y="29"/>
                  </a:cubicBezTo>
                  <a:cubicBezTo>
                    <a:pt x="0" y="28"/>
                    <a:pt x="0" y="27"/>
                    <a:pt x="1" y="26"/>
                  </a:cubicBezTo>
                  <a:cubicBezTo>
                    <a:pt x="1" y="26"/>
                    <a:pt x="3" y="25"/>
                    <a:pt x="6" y="22"/>
                  </a:cubicBezTo>
                  <a:cubicBezTo>
                    <a:pt x="8" y="21"/>
                    <a:pt x="10" y="19"/>
                    <a:pt x="12" y="18"/>
                  </a:cubicBezTo>
                  <a:cubicBezTo>
                    <a:pt x="15" y="16"/>
                    <a:pt x="17" y="14"/>
                    <a:pt x="21" y="12"/>
                  </a:cubicBezTo>
                  <a:cubicBezTo>
                    <a:pt x="24" y="10"/>
                    <a:pt x="27" y="8"/>
                    <a:pt x="31" y="7"/>
                  </a:cubicBezTo>
                  <a:cubicBezTo>
                    <a:pt x="35" y="5"/>
                    <a:pt x="39" y="4"/>
                    <a:pt x="44" y="2"/>
                  </a:cubicBezTo>
                  <a:cubicBezTo>
                    <a:pt x="49" y="1"/>
                    <a:pt x="54" y="0"/>
                    <a:pt x="59" y="0"/>
                  </a:cubicBezTo>
                  <a:cubicBezTo>
                    <a:pt x="64" y="0"/>
                    <a:pt x="70" y="0"/>
                    <a:pt x="75" y="1"/>
                  </a:cubicBezTo>
                  <a:cubicBezTo>
                    <a:pt x="81" y="3"/>
                    <a:pt x="86" y="5"/>
                    <a:pt x="91" y="8"/>
                  </a:cubicBezTo>
                  <a:cubicBezTo>
                    <a:pt x="95" y="12"/>
                    <a:pt x="99" y="16"/>
                    <a:pt x="102" y="20"/>
                  </a:cubicBezTo>
                  <a:cubicBezTo>
                    <a:pt x="108" y="28"/>
                    <a:pt x="111" y="36"/>
                    <a:pt x="112" y="44"/>
                  </a:cubicBezTo>
                  <a:cubicBezTo>
                    <a:pt x="114" y="51"/>
                    <a:pt x="114" y="57"/>
                    <a:pt x="114" y="61"/>
                  </a:cubicBezTo>
                  <a:cubicBezTo>
                    <a:pt x="113" y="65"/>
                    <a:pt x="113" y="68"/>
                    <a:pt x="113" y="68"/>
                  </a:cubicBezTo>
                  <a:cubicBezTo>
                    <a:pt x="113" y="69"/>
                    <a:pt x="111" y="70"/>
                    <a:pt x="109" y="70"/>
                  </a:cubicBezTo>
                  <a:cubicBezTo>
                    <a:pt x="108" y="70"/>
                    <a:pt x="107" y="69"/>
                    <a:pt x="107" y="68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7" name="Freeform 20"/>
            <p:cNvSpPr/>
            <p:nvPr/>
          </p:nvSpPr>
          <p:spPr>
            <a:xfrm>
              <a:off x="7191595" y="512763"/>
              <a:ext cx="120650" cy="117475"/>
            </a:xfrm>
            <a:custGeom>
              <a:avLst/>
              <a:gdLst/>
              <a:ahLst/>
              <a:cxnLst>
                <a:cxn ang="0">
                  <a:pos x="102088" y="111292"/>
                </a:cxn>
                <a:cxn ang="0">
                  <a:pos x="95901" y="92743"/>
                </a:cxn>
                <a:cxn ang="0">
                  <a:pos x="74246" y="64920"/>
                </a:cxn>
                <a:cxn ang="0">
                  <a:pos x="58778" y="55646"/>
                </a:cxn>
                <a:cxn ang="0">
                  <a:pos x="49497" y="52554"/>
                </a:cxn>
                <a:cxn ang="0">
                  <a:pos x="43310" y="49463"/>
                </a:cxn>
                <a:cxn ang="0">
                  <a:pos x="30935" y="49463"/>
                </a:cxn>
                <a:cxn ang="0">
                  <a:pos x="27842" y="49463"/>
                </a:cxn>
                <a:cxn ang="0">
                  <a:pos x="24748" y="49463"/>
                </a:cxn>
                <a:cxn ang="0">
                  <a:pos x="0" y="24731"/>
                </a:cxn>
                <a:cxn ang="0">
                  <a:pos x="27842" y="3091"/>
                </a:cxn>
                <a:cxn ang="0">
                  <a:pos x="34029" y="3091"/>
                </a:cxn>
                <a:cxn ang="0">
                  <a:pos x="40216" y="3091"/>
                </a:cxn>
                <a:cxn ang="0">
                  <a:pos x="55684" y="9274"/>
                </a:cxn>
                <a:cxn ang="0">
                  <a:pos x="68058" y="15457"/>
                </a:cxn>
                <a:cxn ang="0">
                  <a:pos x="77339" y="21640"/>
                </a:cxn>
                <a:cxn ang="0">
                  <a:pos x="98994" y="43280"/>
                </a:cxn>
                <a:cxn ang="0">
                  <a:pos x="117556" y="86560"/>
                </a:cxn>
                <a:cxn ang="0">
                  <a:pos x="120650" y="108200"/>
                </a:cxn>
                <a:cxn ang="0">
                  <a:pos x="111369" y="117475"/>
                </a:cxn>
                <a:cxn ang="0">
                  <a:pos x="102088" y="111292"/>
                </a:cxn>
              </a:cxnLst>
              <a:rect l="0" t="0" r="0" b="0"/>
              <a:pathLst>
                <a:path w="39" h="38">
                  <a:moveTo>
                    <a:pt x="33" y="36"/>
                  </a:moveTo>
                  <a:cubicBezTo>
                    <a:pt x="33" y="36"/>
                    <a:pt x="33" y="34"/>
                    <a:pt x="31" y="30"/>
                  </a:cubicBezTo>
                  <a:cubicBezTo>
                    <a:pt x="30" y="27"/>
                    <a:pt x="27" y="23"/>
                    <a:pt x="24" y="21"/>
                  </a:cubicBezTo>
                  <a:cubicBezTo>
                    <a:pt x="22" y="19"/>
                    <a:pt x="20" y="19"/>
                    <a:pt x="19" y="18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15" y="17"/>
                    <a:pt x="14" y="17"/>
                    <a:pt x="14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1" y="4"/>
                    <a:pt x="4" y="0"/>
                    <a:pt x="9" y="1"/>
                  </a:cubicBezTo>
                  <a:cubicBezTo>
                    <a:pt x="9" y="1"/>
                    <a:pt x="10" y="1"/>
                    <a:pt x="11" y="1"/>
                  </a:cubicBezTo>
                  <a:cubicBezTo>
                    <a:pt x="11" y="1"/>
                    <a:pt x="11" y="1"/>
                    <a:pt x="13" y="1"/>
                  </a:cubicBezTo>
                  <a:cubicBezTo>
                    <a:pt x="14" y="2"/>
                    <a:pt x="16" y="2"/>
                    <a:pt x="18" y="3"/>
                  </a:cubicBezTo>
                  <a:cubicBezTo>
                    <a:pt x="19" y="4"/>
                    <a:pt x="20" y="4"/>
                    <a:pt x="22" y="5"/>
                  </a:cubicBezTo>
                  <a:cubicBezTo>
                    <a:pt x="23" y="6"/>
                    <a:pt x="24" y="6"/>
                    <a:pt x="25" y="7"/>
                  </a:cubicBezTo>
                  <a:cubicBezTo>
                    <a:pt x="28" y="9"/>
                    <a:pt x="30" y="11"/>
                    <a:pt x="32" y="14"/>
                  </a:cubicBezTo>
                  <a:cubicBezTo>
                    <a:pt x="35" y="19"/>
                    <a:pt x="37" y="24"/>
                    <a:pt x="38" y="28"/>
                  </a:cubicBezTo>
                  <a:cubicBezTo>
                    <a:pt x="39" y="32"/>
                    <a:pt x="39" y="35"/>
                    <a:pt x="39" y="35"/>
                  </a:cubicBezTo>
                  <a:cubicBezTo>
                    <a:pt x="39" y="37"/>
                    <a:pt x="38" y="38"/>
                    <a:pt x="36" y="38"/>
                  </a:cubicBezTo>
                  <a:cubicBezTo>
                    <a:pt x="35" y="38"/>
                    <a:pt x="34" y="37"/>
                    <a:pt x="33" y="36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8" name="Freeform 21"/>
            <p:cNvSpPr/>
            <p:nvPr/>
          </p:nvSpPr>
          <p:spPr>
            <a:xfrm>
              <a:off x="6224808" y="-238125"/>
              <a:ext cx="725488" cy="503238"/>
            </a:xfrm>
            <a:custGeom>
              <a:avLst/>
              <a:gdLst/>
              <a:ahLst/>
              <a:cxnLst>
                <a:cxn ang="0">
                  <a:pos x="722400" y="403832"/>
                </a:cxn>
                <a:cxn ang="0">
                  <a:pos x="679180" y="425577"/>
                </a:cxn>
                <a:cxn ang="0">
                  <a:pos x="626698" y="444216"/>
                </a:cxn>
                <a:cxn ang="0">
                  <a:pos x="558780" y="469067"/>
                </a:cxn>
                <a:cxn ang="0">
                  <a:pos x="478513" y="490812"/>
                </a:cxn>
                <a:cxn ang="0">
                  <a:pos x="379723" y="500131"/>
                </a:cxn>
                <a:cxn ang="0">
                  <a:pos x="330328" y="497025"/>
                </a:cxn>
                <a:cxn ang="0">
                  <a:pos x="277846" y="484599"/>
                </a:cxn>
                <a:cxn ang="0">
                  <a:pos x="179056" y="450429"/>
                </a:cxn>
                <a:cxn ang="0">
                  <a:pos x="89528" y="388300"/>
                </a:cxn>
                <a:cxn ang="0">
                  <a:pos x="55569" y="347917"/>
                </a:cxn>
                <a:cxn ang="0">
                  <a:pos x="30871" y="301321"/>
                </a:cxn>
                <a:cxn ang="0">
                  <a:pos x="12348" y="254725"/>
                </a:cxn>
                <a:cxn ang="0">
                  <a:pos x="12348" y="251619"/>
                </a:cxn>
                <a:cxn ang="0">
                  <a:pos x="12348" y="248512"/>
                </a:cxn>
                <a:cxn ang="0">
                  <a:pos x="12348" y="242299"/>
                </a:cxn>
                <a:cxn ang="0">
                  <a:pos x="9261" y="232980"/>
                </a:cxn>
                <a:cxn ang="0">
                  <a:pos x="6174" y="208129"/>
                </a:cxn>
                <a:cxn ang="0">
                  <a:pos x="12348" y="121149"/>
                </a:cxn>
                <a:cxn ang="0">
                  <a:pos x="49394" y="55915"/>
                </a:cxn>
                <a:cxn ang="0">
                  <a:pos x="95702" y="21744"/>
                </a:cxn>
                <a:cxn ang="0">
                  <a:pos x="126574" y="6212"/>
                </a:cxn>
                <a:cxn ang="0">
                  <a:pos x="142010" y="0"/>
                </a:cxn>
                <a:cxn ang="0">
                  <a:pos x="148184" y="6212"/>
                </a:cxn>
                <a:cxn ang="0">
                  <a:pos x="145097" y="15532"/>
                </a:cxn>
                <a:cxn ang="0">
                  <a:pos x="135836" y="18638"/>
                </a:cxn>
                <a:cxn ang="0">
                  <a:pos x="104964" y="37276"/>
                </a:cxn>
                <a:cxn ang="0">
                  <a:pos x="67918" y="71447"/>
                </a:cxn>
                <a:cxn ang="0">
                  <a:pos x="40133" y="127362"/>
                </a:cxn>
                <a:cxn ang="0">
                  <a:pos x="114225" y="118043"/>
                </a:cxn>
                <a:cxn ang="0">
                  <a:pos x="123487" y="121149"/>
                </a:cxn>
                <a:cxn ang="0">
                  <a:pos x="126574" y="127362"/>
                </a:cxn>
                <a:cxn ang="0">
                  <a:pos x="123487" y="133575"/>
                </a:cxn>
                <a:cxn ang="0">
                  <a:pos x="61743" y="285789"/>
                </a:cxn>
                <a:cxn ang="0">
                  <a:pos x="61743" y="285789"/>
                </a:cxn>
                <a:cxn ang="0">
                  <a:pos x="64830" y="292002"/>
                </a:cxn>
                <a:cxn ang="0">
                  <a:pos x="104964" y="248512"/>
                </a:cxn>
                <a:cxn ang="0">
                  <a:pos x="114225" y="245406"/>
                </a:cxn>
                <a:cxn ang="0">
                  <a:pos x="117312" y="251619"/>
                </a:cxn>
                <a:cxn ang="0">
                  <a:pos x="98789" y="341704"/>
                </a:cxn>
                <a:cxn ang="0">
                  <a:pos x="117312" y="360343"/>
                </a:cxn>
                <a:cxn ang="0">
                  <a:pos x="194492" y="416258"/>
                </a:cxn>
                <a:cxn ang="0">
                  <a:pos x="280933" y="450429"/>
                </a:cxn>
                <a:cxn ang="0">
                  <a:pos x="314892" y="403832"/>
                </a:cxn>
                <a:cxn ang="0">
                  <a:pos x="351938" y="462854"/>
                </a:cxn>
                <a:cxn ang="0">
                  <a:pos x="382810" y="465961"/>
                </a:cxn>
                <a:cxn ang="0">
                  <a:pos x="472338" y="459748"/>
                </a:cxn>
                <a:cxn ang="0">
                  <a:pos x="552605" y="441109"/>
                </a:cxn>
                <a:cxn ang="0">
                  <a:pos x="620523" y="422471"/>
                </a:cxn>
                <a:cxn ang="0">
                  <a:pos x="669918" y="406939"/>
                </a:cxn>
                <a:cxn ang="0">
                  <a:pos x="716226" y="391407"/>
                </a:cxn>
                <a:cxn ang="0">
                  <a:pos x="725488" y="394513"/>
                </a:cxn>
                <a:cxn ang="0">
                  <a:pos x="722400" y="403832"/>
                </a:cxn>
              </a:cxnLst>
              <a:rect l="0" t="0" r="0" b="0"/>
              <a:pathLst>
                <a:path w="235" h="162">
                  <a:moveTo>
                    <a:pt x="234" y="130"/>
                  </a:moveTo>
                  <a:cubicBezTo>
                    <a:pt x="234" y="130"/>
                    <a:pt x="229" y="133"/>
                    <a:pt x="220" y="137"/>
                  </a:cubicBezTo>
                  <a:cubicBezTo>
                    <a:pt x="215" y="138"/>
                    <a:pt x="210" y="141"/>
                    <a:pt x="203" y="143"/>
                  </a:cubicBezTo>
                  <a:cubicBezTo>
                    <a:pt x="197" y="145"/>
                    <a:pt x="189" y="148"/>
                    <a:pt x="181" y="151"/>
                  </a:cubicBezTo>
                  <a:cubicBezTo>
                    <a:pt x="173" y="153"/>
                    <a:pt x="164" y="156"/>
                    <a:pt x="155" y="158"/>
                  </a:cubicBezTo>
                  <a:cubicBezTo>
                    <a:pt x="145" y="160"/>
                    <a:pt x="135" y="162"/>
                    <a:pt x="123" y="161"/>
                  </a:cubicBezTo>
                  <a:cubicBezTo>
                    <a:pt x="118" y="161"/>
                    <a:pt x="112" y="160"/>
                    <a:pt x="107" y="160"/>
                  </a:cubicBezTo>
                  <a:cubicBezTo>
                    <a:pt x="101" y="159"/>
                    <a:pt x="96" y="158"/>
                    <a:pt x="90" y="156"/>
                  </a:cubicBezTo>
                  <a:cubicBezTo>
                    <a:pt x="79" y="154"/>
                    <a:pt x="68" y="150"/>
                    <a:pt x="58" y="145"/>
                  </a:cubicBezTo>
                  <a:cubicBezTo>
                    <a:pt x="47" y="140"/>
                    <a:pt x="37" y="133"/>
                    <a:pt x="29" y="125"/>
                  </a:cubicBezTo>
                  <a:cubicBezTo>
                    <a:pt x="25" y="121"/>
                    <a:pt x="22" y="116"/>
                    <a:pt x="18" y="112"/>
                  </a:cubicBezTo>
                  <a:cubicBezTo>
                    <a:pt x="15" y="107"/>
                    <a:pt x="12" y="102"/>
                    <a:pt x="10" y="97"/>
                  </a:cubicBezTo>
                  <a:cubicBezTo>
                    <a:pt x="7" y="92"/>
                    <a:pt x="6" y="87"/>
                    <a:pt x="4" y="82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2"/>
                    <a:pt x="2" y="70"/>
                    <a:pt x="2" y="67"/>
                  </a:cubicBezTo>
                  <a:cubicBezTo>
                    <a:pt x="0" y="57"/>
                    <a:pt x="2" y="48"/>
                    <a:pt x="4" y="39"/>
                  </a:cubicBezTo>
                  <a:cubicBezTo>
                    <a:pt x="7" y="30"/>
                    <a:pt x="12" y="23"/>
                    <a:pt x="16" y="18"/>
                  </a:cubicBezTo>
                  <a:cubicBezTo>
                    <a:pt x="21" y="13"/>
                    <a:pt x="26" y="9"/>
                    <a:pt x="31" y="7"/>
                  </a:cubicBezTo>
                  <a:cubicBezTo>
                    <a:pt x="35" y="4"/>
                    <a:pt x="39" y="2"/>
                    <a:pt x="41" y="2"/>
                  </a:cubicBezTo>
                  <a:cubicBezTo>
                    <a:pt x="44" y="1"/>
                    <a:pt x="46" y="0"/>
                    <a:pt x="46" y="0"/>
                  </a:cubicBezTo>
                  <a:cubicBezTo>
                    <a:pt x="47" y="0"/>
                    <a:pt x="48" y="0"/>
                    <a:pt x="48" y="2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4" y="6"/>
                  </a:cubicBezTo>
                  <a:cubicBezTo>
                    <a:pt x="41" y="7"/>
                    <a:pt x="38" y="9"/>
                    <a:pt x="34" y="12"/>
                  </a:cubicBezTo>
                  <a:cubicBezTo>
                    <a:pt x="31" y="14"/>
                    <a:pt x="26" y="18"/>
                    <a:pt x="22" y="23"/>
                  </a:cubicBezTo>
                  <a:cubicBezTo>
                    <a:pt x="19" y="28"/>
                    <a:pt x="15" y="34"/>
                    <a:pt x="13" y="41"/>
                  </a:cubicBezTo>
                  <a:cubicBezTo>
                    <a:pt x="23" y="33"/>
                    <a:pt x="32" y="36"/>
                    <a:pt x="37" y="38"/>
                  </a:cubicBezTo>
                  <a:cubicBezTo>
                    <a:pt x="39" y="38"/>
                    <a:pt x="40" y="39"/>
                    <a:pt x="40" y="39"/>
                  </a:cubicBezTo>
                  <a:cubicBezTo>
                    <a:pt x="41" y="40"/>
                    <a:pt x="41" y="40"/>
                    <a:pt x="41" y="41"/>
                  </a:cubicBezTo>
                  <a:cubicBezTo>
                    <a:pt x="41" y="42"/>
                    <a:pt x="40" y="43"/>
                    <a:pt x="40" y="43"/>
                  </a:cubicBezTo>
                  <a:cubicBezTo>
                    <a:pt x="22" y="50"/>
                    <a:pt x="20" y="78"/>
                    <a:pt x="20" y="92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7" y="87"/>
                    <a:pt x="34" y="80"/>
                    <a:pt x="34" y="80"/>
                  </a:cubicBezTo>
                  <a:cubicBezTo>
                    <a:pt x="35" y="79"/>
                    <a:pt x="36" y="79"/>
                    <a:pt x="37" y="79"/>
                  </a:cubicBezTo>
                  <a:cubicBezTo>
                    <a:pt x="38" y="80"/>
                    <a:pt x="38" y="80"/>
                    <a:pt x="38" y="81"/>
                  </a:cubicBezTo>
                  <a:cubicBezTo>
                    <a:pt x="40" y="98"/>
                    <a:pt x="34" y="107"/>
                    <a:pt x="32" y="110"/>
                  </a:cubicBezTo>
                  <a:cubicBezTo>
                    <a:pt x="34" y="112"/>
                    <a:pt x="36" y="115"/>
                    <a:pt x="38" y="116"/>
                  </a:cubicBezTo>
                  <a:cubicBezTo>
                    <a:pt x="45" y="124"/>
                    <a:pt x="54" y="130"/>
                    <a:pt x="63" y="134"/>
                  </a:cubicBezTo>
                  <a:cubicBezTo>
                    <a:pt x="72" y="139"/>
                    <a:pt x="82" y="142"/>
                    <a:pt x="91" y="145"/>
                  </a:cubicBezTo>
                  <a:cubicBezTo>
                    <a:pt x="91" y="135"/>
                    <a:pt x="102" y="130"/>
                    <a:pt x="102" y="130"/>
                  </a:cubicBezTo>
                  <a:cubicBezTo>
                    <a:pt x="103" y="139"/>
                    <a:pt x="108" y="145"/>
                    <a:pt x="114" y="149"/>
                  </a:cubicBezTo>
                  <a:cubicBezTo>
                    <a:pt x="117" y="150"/>
                    <a:pt x="121" y="150"/>
                    <a:pt x="124" y="150"/>
                  </a:cubicBezTo>
                  <a:cubicBezTo>
                    <a:pt x="134" y="151"/>
                    <a:pt x="144" y="150"/>
                    <a:pt x="153" y="148"/>
                  </a:cubicBezTo>
                  <a:cubicBezTo>
                    <a:pt x="162" y="147"/>
                    <a:pt x="171" y="145"/>
                    <a:pt x="179" y="142"/>
                  </a:cubicBezTo>
                  <a:cubicBezTo>
                    <a:pt x="187" y="140"/>
                    <a:pt x="194" y="138"/>
                    <a:pt x="201" y="136"/>
                  </a:cubicBezTo>
                  <a:cubicBezTo>
                    <a:pt x="207" y="134"/>
                    <a:pt x="213" y="133"/>
                    <a:pt x="217" y="131"/>
                  </a:cubicBezTo>
                  <a:cubicBezTo>
                    <a:pt x="227" y="128"/>
                    <a:pt x="232" y="126"/>
                    <a:pt x="232" y="126"/>
                  </a:cubicBezTo>
                  <a:cubicBezTo>
                    <a:pt x="233" y="126"/>
                    <a:pt x="234" y="126"/>
                    <a:pt x="235" y="127"/>
                  </a:cubicBezTo>
                  <a:cubicBezTo>
                    <a:pt x="235" y="129"/>
                    <a:pt x="235" y="130"/>
                    <a:pt x="234" y="130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9" name="Freeform 22"/>
            <p:cNvSpPr/>
            <p:nvPr/>
          </p:nvSpPr>
          <p:spPr>
            <a:xfrm>
              <a:off x="6323233" y="-76200"/>
              <a:ext cx="209550" cy="309563"/>
            </a:xfrm>
            <a:custGeom>
              <a:avLst/>
              <a:gdLst/>
              <a:ahLst/>
              <a:cxnLst>
                <a:cxn ang="0">
                  <a:pos x="117101" y="136207"/>
                </a:cxn>
                <a:cxn ang="0">
                  <a:pos x="83203" y="105251"/>
                </a:cxn>
                <a:cxn ang="0">
                  <a:pos x="175652" y="294084"/>
                </a:cxn>
                <a:cxn ang="0">
                  <a:pos x="169488" y="309563"/>
                </a:cxn>
                <a:cxn ang="0">
                  <a:pos x="86285" y="43338"/>
                </a:cxn>
                <a:cxn ang="0">
                  <a:pos x="160244" y="15478"/>
                </a:cxn>
                <a:cxn ang="0">
                  <a:pos x="197223" y="102155"/>
                </a:cxn>
                <a:cxn ang="0">
                  <a:pos x="117101" y="136207"/>
                </a:cxn>
              </a:cxnLst>
              <a:rect l="0" t="0" r="0" b="0"/>
              <a:pathLst>
                <a:path w="68" h="100">
                  <a:moveTo>
                    <a:pt x="38" y="44"/>
                  </a:moveTo>
                  <a:cubicBezTo>
                    <a:pt x="33" y="42"/>
                    <a:pt x="29" y="39"/>
                    <a:pt x="27" y="34"/>
                  </a:cubicBezTo>
                  <a:cubicBezTo>
                    <a:pt x="19" y="75"/>
                    <a:pt x="56" y="94"/>
                    <a:pt x="57" y="95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4" y="100"/>
                    <a:pt x="0" y="71"/>
                    <a:pt x="28" y="14"/>
                  </a:cubicBezTo>
                  <a:cubicBezTo>
                    <a:pt x="28" y="14"/>
                    <a:pt x="33" y="0"/>
                    <a:pt x="52" y="5"/>
                  </a:cubicBezTo>
                  <a:cubicBezTo>
                    <a:pt x="63" y="9"/>
                    <a:pt x="68" y="23"/>
                    <a:pt x="64" y="33"/>
                  </a:cubicBezTo>
                  <a:cubicBezTo>
                    <a:pt x="60" y="43"/>
                    <a:pt x="48" y="48"/>
                    <a:pt x="38" y="44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" name="Freeform 23"/>
            <p:cNvSpPr/>
            <p:nvPr/>
          </p:nvSpPr>
          <p:spPr>
            <a:xfrm>
              <a:off x="6450233" y="-265112"/>
              <a:ext cx="219075" cy="347663"/>
            </a:xfrm>
            <a:custGeom>
              <a:avLst/>
              <a:gdLst/>
              <a:ahLst/>
              <a:cxnLst>
                <a:cxn ang="0">
                  <a:pos x="6171" y="21728"/>
                </a:cxn>
                <a:cxn ang="0">
                  <a:pos x="24684" y="24833"/>
                </a:cxn>
                <a:cxn ang="0">
                  <a:pos x="70967" y="43457"/>
                </a:cxn>
                <a:cxn ang="0">
                  <a:pos x="98738" y="58978"/>
                </a:cxn>
                <a:cxn ang="0">
                  <a:pos x="126508" y="77603"/>
                </a:cxn>
                <a:cxn ang="0">
                  <a:pos x="148107" y="102436"/>
                </a:cxn>
                <a:cxn ang="0">
                  <a:pos x="160449" y="133477"/>
                </a:cxn>
                <a:cxn ang="0">
                  <a:pos x="163534" y="167623"/>
                </a:cxn>
                <a:cxn ang="0">
                  <a:pos x="160449" y="201768"/>
                </a:cxn>
                <a:cxn ang="0">
                  <a:pos x="154278" y="235914"/>
                </a:cxn>
                <a:cxn ang="0">
                  <a:pos x="141935" y="266955"/>
                </a:cxn>
                <a:cxn ang="0">
                  <a:pos x="132679" y="294892"/>
                </a:cxn>
                <a:cxn ang="0">
                  <a:pos x="126508" y="313517"/>
                </a:cxn>
                <a:cxn ang="0">
                  <a:pos x="120336" y="332142"/>
                </a:cxn>
                <a:cxn ang="0">
                  <a:pos x="120336" y="335246"/>
                </a:cxn>
                <a:cxn ang="0">
                  <a:pos x="123422" y="344558"/>
                </a:cxn>
                <a:cxn ang="0">
                  <a:pos x="135764" y="341454"/>
                </a:cxn>
                <a:cxn ang="0">
                  <a:pos x="148107" y="329038"/>
                </a:cxn>
                <a:cxn ang="0">
                  <a:pos x="163534" y="310413"/>
                </a:cxn>
                <a:cxn ang="0">
                  <a:pos x="178962" y="285580"/>
                </a:cxn>
                <a:cxn ang="0">
                  <a:pos x="197476" y="251434"/>
                </a:cxn>
                <a:cxn ang="0">
                  <a:pos x="212903" y="214185"/>
                </a:cxn>
                <a:cxn ang="0">
                  <a:pos x="219075" y="167623"/>
                </a:cxn>
                <a:cxn ang="0">
                  <a:pos x="215989" y="117957"/>
                </a:cxn>
                <a:cxn ang="0">
                  <a:pos x="194390" y="71395"/>
                </a:cxn>
                <a:cxn ang="0">
                  <a:pos x="157363" y="37249"/>
                </a:cxn>
                <a:cxn ang="0">
                  <a:pos x="83310" y="6208"/>
                </a:cxn>
                <a:cxn ang="0">
                  <a:pos x="27770" y="0"/>
                </a:cxn>
                <a:cxn ang="0">
                  <a:pos x="6171" y="3104"/>
                </a:cxn>
                <a:cxn ang="0">
                  <a:pos x="0" y="12416"/>
                </a:cxn>
                <a:cxn ang="0">
                  <a:pos x="6171" y="21728"/>
                </a:cxn>
              </a:cxnLst>
              <a:rect l="0" t="0" r="0" b="0"/>
              <a:pathLst>
                <a:path w="71" h="112">
                  <a:moveTo>
                    <a:pt x="2" y="7"/>
                  </a:moveTo>
                  <a:cubicBezTo>
                    <a:pt x="2" y="7"/>
                    <a:pt x="4" y="7"/>
                    <a:pt x="8" y="8"/>
                  </a:cubicBezTo>
                  <a:cubicBezTo>
                    <a:pt x="12" y="10"/>
                    <a:pt x="17" y="12"/>
                    <a:pt x="23" y="14"/>
                  </a:cubicBezTo>
                  <a:cubicBezTo>
                    <a:pt x="26" y="15"/>
                    <a:pt x="29" y="17"/>
                    <a:pt x="32" y="19"/>
                  </a:cubicBezTo>
                  <a:cubicBezTo>
                    <a:pt x="35" y="21"/>
                    <a:pt x="38" y="23"/>
                    <a:pt x="41" y="25"/>
                  </a:cubicBezTo>
                  <a:cubicBezTo>
                    <a:pt x="44" y="27"/>
                    <a:pt x="46" y="30"/>
                    <a:pt x="48" y="33"/>
                  </a:cubicBezTo>
                  <a:cubicBezTo>
                    <a:pt x="50" y="36"/>
                    <a:pt x="51" y="39"/>
                    <a:pt x="52" y="43"/>
                  </a:cubicBezTo>
                  <a:cubicBezTo>
                    <a:pt x="53" y="46"/>
                    <a:pt x="53" y="50"/>
                    <a:pt x="53" y="54"/>
                  </a:cubicBezTo>
                  <a:cubicBezTo>
                    <a:pt x="53" y="58"/>
                    <a:pt x="53" y="61"/>
                    <a:pt x="52" y="65"/>
                  </a:cubicBezTo>
                  <a:cubicBezTo>
                    <a:pt x="51" y="69"/>
                    <a:pt x="51" y="73"/>
                    <a:pt x="50" y="76"/>
                  </a:cubicBezTo>
                  <a:cubicBezTo>
                    <a:pt x="49" y="80"/>
                    <a:pt x="48" y="83"/>
                    <a:pt x="46" y="86"/>
                  </a:cubicBezTo>
                  <a:cubicBezTo>
                    <a:pt x="45" y="89"/>
                    <a:pt x="44" y="92"/>
                    <a:pt x="43" y="95"/>
                  </a:cubicBezTo>
                  <a:cubicBezTo>
                    <a:pt x="42" y="97"/>
                    <a:pt x="42" y="100"/>
                    <a:pt x="41" y="101"/>
                  </a:cubicBezTo>
                  <a:cubicBezTo>
                    <a:pt x="39" y="105"/>
                    <a:pt x="39" y="107"/>
                    <a:pt x="39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8" y="109"/>
                    <a:pt x="39" y="111"/>
                    <a:pt x="40" y="111"/>
                  </a:cubicBezTo>
                  <a:cubicBezTo>
                    <a:pt x="42" y="112"/>
                    <a:pt x="43" y="111"/>
                    <a:pt x="44" y="110"/>
                  </a:cubicBezTo>
                  <a:cubicBezTo>
                    <a:pt x="44" y="110"/>
                    <a:pt x="45" y="109"/>
                    <a:pt x="48" y="106"/>
                  </a:cubicBezTo>
                  <a:cubicBezTo>
                    <a:pt x="49" y="104"/>
                    <a:pt x="51" y="102"/>
                    <a:pt x="53" y="100"/>
                  </a:cubicBezTo>
                  <a:cubicBezTo>
                    <a:pt x="54" y="97"/>
                    <a:pt x="56" y="95"/>
                    <a:pt x="58" y="92"/>
                  </a:cubicBezTo>
                  <a:cubicBezTo>
                    <a:pt x="60" y="89"/>
                    <a:pt x="62" y="85"/>
                    <a:pt x="64" y="81"/>
                  </a:cubicBezTo>
                  <a:cubicBezTo>
                    <a:pt x="66" y="78"/>
                    <a:pt x="67" y="73"/>
                    <a:pt x="69" y="69"/>
                  </a:cubicBezTo>
                  <a:cubicBezTo>
                    <a:pt x="70" y="64"/>
                    <a:pt x="71" y="60"/>
                    <a:pt x="71" y="54"/>
                  </a:cubicBezTo>
                  <a:cubicBezTo>
                    <a:pt x="71" y="49"/>
                    <a:pt x="71" y="44"/>
                    <a:pt x="70" y="38"/>
                  </a:cubicBezTo>
                  <a:cubicBezTo>
                    <a:pt x="68" y="33"/>
                    <a:pt x="66" y="28"/>
                    <a:pt x="63" y="23"/>
                  </a:cubicBezTo>
                  <a:cubicBezTo>
                    <a:pt x="60" y="19"/>
                    <a:pt x="55" y="15"/>
                    <a:pt x="51" y="12"/>
                  </a:cubicBezTo>
                  <a:cubicBezTo>
                    <a:pt x="43" y="6"/>
                    <a:pt x="34" y="3"/>
                    <a:pt x="27" y="2"/>
                  </a:cubicBezTo>
                  <a:cubicBezTo>
                    <a:pt x="20" y="0"/>
                    <a:pt x="13" y="0"/>
                    <a:pt x="9" y="0"/>
                  </a:cubicBezTo>
                  <a:cubicBezTo>
                    <a:pt x="5" y="1"/>
                    <a:pt x="2" y="1"/>
                    <a:pt x="2" y="1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1" name="Freeform 24"/>
            <p:cNvSpPr/>
            <p:nvPr/>
          </p:nvSpPr>
          <p:spPr>
            <a:xfrm>
              <a:off x="6470870" y="-209550"/>
              <a:ext cx="117475" cy="120650"/>
            </a:xfrm>
            <a:custGeom>
              <a:avLst/>
              <a:gdLst/>
              <a:ahLst/>
              <a:cxnLst>
                <a:cxn ang="0">
                  <a:pos x="6182" y="18561"/>
                </a:cxn>
                <a:cxn ang="0">
                  <a:pos x="24731" y="24748"/>
                </a:cxn>
                <a:cxn ang="0">
                  <a:pos x="52554" y="49497"/>
                </a:cxn>
                <a:cxn ang="0">
                  <a:pos x="61828" y="64965"/>
                </a:cxn>
                <a:cxn ang="0">
                  <a:pos x="64920" y="71152"/>
                </a:cxn>
                <a:cxn ang="0">
                  <a:pos x="68011" y="77339"/>
                </a:cxn>
                <a:cxn ang="0">
                  <a:pos x="68011" y="89714"/>
                </a:cxn>
                <a:cxn ang="0">
                  <a:pos x="68011" y="92807"/>
                </a:cxn>
                <a:cxn ang="0">
                  <a:pos x="68011" y="95901"/>
                </a:cxn>
                <a:cxn ang="0">
                  <a:pos x="92743" y="120650"/>
                </a:cxn>
                <a:cxn ang="0">
                  <a:pos x="117475" y="95901"/>
                </a:cxn>
                <a:cxn ang="0">
                  <a:pos x="117475" y="89714"/>
                </a:cxn>
                <a:cxn ang="0">
                  <a:pos x="114383" y="83526"/>
                </a:cxn>
                <a:cxn ang="0">
                  <a:pos x="108200" y="64965"/>
                </a:cxn>
                <a:cxn ang="0">
                  <a:pos x="105109" y="55684"/>
                </a:cxn>
                <a:cxn ang="0">
                  <a:pos x="95834" y="43310"/>
                </a:cxn>
                <a:cxn ang="0">
                  <a:pos x="77286" y="24748"/>
                </a:cxn>
                <a:cxn ang="0">
                  <a:pos x="30914" y="3093"/>
                </a:cxn>
                <a:cxn ang="0">
                  <a:pos x="9274" y="0"/>
                </a:cxn>
                <a:cxn ang="0">
                  <a:pos x="0" y="9280"/>
                </a:cxn>
                <a:cxn ang="0">
                  <a:pos x="6182" y="18561"/>
                </a:cxn>
              </a:cxnLst>
              <a:rect l="0" t="0" r="0" b="0"/>
              <a:pathLst>
                <a:path w="38" h="39">
                  <a:moveTo>
                    <a:pt x="2" y="6"/>
                  </a:moveTo>
                  <a:cubicBezTo>
                    <a:pt x="2" y="6"/>
                    <a:pt x="4" y="7"/>
                    <a:pt x="8" y="8"/>
                  </a:cubicBezTo>
                  <a:cubicBezTo>
                    <a:pt x="11" y="10"/>
                    <a:pt x="15" y="12"/>
                    <a:pt x="17" y="16"/>
                  </a:cubicBezTo>
                  <a:cubicBezTo>
                    <a:pt x="19" y="17"/>
                    <a:pt x="20" y="19"/>
                    <a:pt x="20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1" y="24"/>
                    <a:pt x="22" y="25"/>
                    <a:pt x="22" y="25"/>
                  </a:cubicBezTo>
                  <a:cubicBezTo>
                    <a:pt x="22" y="27"/>
                    <a:pt x="22" y="28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5"/>
                    <a:pt x="26" y="39"/>
                    <a:pt x="30" y="39"/>
                  </a:cubicBezTo>
                  <a:cubicBezTo>
                    <a:pt x="35" y="38"/>
                    <a:pt x="38" y="35"/>
                    <a:pt x="38" y="31"/>
                  </a:cubicBezTo>
                  <a:cubicBezTo>
                    <a:pt x="38" y="30"/>
                    <a:pt x="38" y="29"/>
                    <a:pt x="38" y="29"/>
                  </a:cubicBezTo>
                  <a:cubicBezTo>
                    <a:pt x="38" y="29"/>
                    <a:pt x="38" y="28"/>
                    <a:pt x="37" y="27"/>
                  </a:cubicBezTo>
                  <a:cubicBezTo>
                    <a:pt x="37" y="25"/>
                    <a:pt x="36" y="23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7"/>
                    <a:pt x="32" y="15"/>
                    <a:pt x="31" y="14"/>
                  </a:cubicBezTo>
                  <a:cubicBezTo>
                    <a:pt x="29" y="12"/>
                    <a:pt x="27" y="10"/>
                    <a:pt x="25" y="8"/>
                  </a:cubicBezTo>
                  <a:cubicBezTo>
                    <a:pt x="20" y="4"/>
                    <a:pt x="14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" name="Freeform 25"/>
            <p:cNvSpPr/>
            <p:nvPr/>
          </p:nvSpPr>
          <p:spPr>
            <a:xfrm>
              <a:off x="6861395" y="-169862"/>
              <a:ext cx="419100" cy="409575"/>
            </a:xfrm>
            <a:custGeom>
              <a:avLst/>
              <a:gdLst/>
              <a:ahLst/>
              <a:cxnLst>
                <a:cxn ang="0">
                  <a:pos x="305080" y="403369"/>
                </a:cxn>
                <a:cxn ang="0">
                  <a:pos x="243447" y="397163"/>
                </a:cxn>
                <a:cxn ang="0">
                  <a:pos x="243447" y="387855"/>
                </a:cxn>
                <a:cxn ang="0">
                  <a:pos x="249611" y="381649"/>
                </a:cxn>
                <a:cxn ang="0">
                  <a:pos x="320488" y="332003"/>
                </a:cxn>
                <a:cxn ang="0">
                  <a:pos x="317406" y="297872"/>
                </a:cxn>
                <a:cxn ang="0">
                  <a:pos x="197223" y="260638"/>
                </a:cxn>
                <a:cxn ang="0">
                  <a:pos x="150999" y="276152"/>
                </a:cxn>
                <a:cxn ang="0">
                  <a:pos x="147917" y="276152"/>
                </a:cxn>
                <a:cxn ang="0">
                  <a:pos x="138672" y="273050"/>
                </a:cxn>
                <a:cxn ang="0">
                  <a:pos x="135591" y="263741"/>
                </a:cxn>
                <a:cxn ang="0">
                  <a:pos x="135591" y="260638"/>
                </a:cxn>
                <a:cxn ang="0">
                  <a:pos x="150999" y="214096"/>
                </a:cxn>
                <a:cxn ang="0">
                  <a:pos x="114019" y="96188"/>
                </a:cxn>
                <a:cxn ang="0">
                  <a:pos x="80122" y="96188"/>
                </a:cxn>
                <a:cxn ang="0">
                  <a:pos x="27734" y="167553"/>
                </a:cxn>
                <a:cxn ang="0">
                  <a:pos x="21571" y="170656"/>
                </a:cxn>
                <a:cxn ang="0">
                  <a:pos x="15408" y="170656"/>
                </a:cxn>
                <a:cxn ang="0">
                  <a:pos x="6163" y="108599"/>
                </a:cxn>
                <a:cxn ang="0">
                  <a:pos x="104775" y="24822"/>
                </a:cxn>
                <a:cxn ang="0">
                  <a:pos x="212631" y="117907"/>
                </a:cxn>
                <a:cxn ang="0">
                  <a:pos x="354386" y="15514"/>
                </a:cxn>
                <a:cxn ang="0">
                  <a:pos x="406773" y="12411"/>
                </a:cxn>
                <a:cxn ang="0">
                  <a:pos x="403691" y="62056"/>
                </a:cxn>
                <a:cxn ang="0">
                  <a:pos x="298916" y="201684"/>
                </a:cxn>
                <a:cxn ang="0">
                  <a:pos x="391365" y="304078"/>
                </a:cxn>
                <a:cxn ang="0">
                  <a:pos x="305080" y="403369"/>
                </a:cxn>
              </a:cxnLst>
              <a:rect l="0" t="0" r="0" b="0"/>
              <a:pathLst>
                <a:path w="136" h="132">
                  <a:moveTo>
                    <a:pt x="99" y="130"/>
                  </a:moveTo>
                  <a:cubicBezTo>
                    <a:pt x="91" y="132"/>
                    <a:pt x="83" y="131"/>
                    <a:pt x="79" y="128"/>
                  </a:cubicBezTo>
                  <a:cubicBezTo>
                    <a:pt x="79" y="127"/>
                    <a:pt x="78" y="126"/>
                    <a:pt x="79" y="125"/>
                  </a:cubicBezTo>
                  <a:cubicBezTo>
                    <a:pt x="79" y="124"/>
                    <a:pt x="80" y="123"/>
                    <a:pt x="81" y="123"/>
                  </a:cubicBezTo>
                  <a:cubicBezTo>
                    <a:pt x="81" y="123"/>
                    <a:pt x="99" y="117"/>
                    <a:pt x="104" y="107"/>
                  </a:cubicBezTo>
                  <a:cubicBezTo>
                    <a:pt x="105" y="104"/>
                    <a:pt x="105" y="100"/>
                    <a:pt x="103" y="96"/>
                  </a:cubicBezTo>
                  <a:cubicBezTo>
                    <a:pt x="95" y="79"/>
                    <a:pt x="71" y="82"/>
                    <a:pt x="64" y="84"/>
                  </a:cubicBezTo>
                  <a:cubicBezTo>
                    <a:pt x="59" y="85"/>
                    <a:pt x="54" y="87"/>
                    <a:pt x="49" y="89"/>
                  </a:cubicBezTo>
                  <a:cubicBezTo>
                    <a:pt x="49" y="89"/>
                    <a:pt x="48" y="89"/>
                    <a:pt x="48" y="89"/>
                  </a:cubicBezTo>
                  <a:cubicBezTo>
                    <a:pt x="47" y="90"/>
                    <a:pt x="46" y="89"/>
                    <a:pt x="45" y="88"/>
                  </a:cubicBezTo>
                  <a:cubicBezTo>
                    <a:pt x="44" y="87"/>
                    <a:pt x="44" y="86"/>
                    <a:pt x="44" y="85"/>
                  </a:cubicBezTo>
                  <a:cubicBezTo>
                    <a:pt x="44" y="85"/>
                    <a:pt x="44" y="85"/>
                    <a:pt x="44" y="84"/>
                  </a:cubicBezTo>
                  <a:cubicBezTo>
                    <a:pt x="46" y="80"/>
                    <a:pt x="48" y="74"/>
                    <a:pt x="49" y="69"/>
                  </a:cubicBezTo>
                  <a:cubicBezTo>
                    <a:pt x="51" y="62"/>
                    <a:pt x="55" y="39"/>
                    <a:pt x="37" y="31"/>
                  </a:cubicBezTo>
                  <a:cubicBezTo>
                    <a:pt x="33" y="29"/>
                    <a:pt x="29" y="29"/>
                    <a:pt x="26" y="31"/>
                  </a:cubicBezTo>
                  <a:cubicBezTo>
                    <a:pt x="15" y="35"/>
                    <a:pt x="9" y="53"/>
                    <a:pt x="9" y="54"/>
                  </a:cubicBezTo>
                  <a:cubicBezTo>
                    <a:pt x="9" y="54"/>
                    <a:pt x="8" y="55"/>
                    <a:pt x="7" y="55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1" y="51"/>
                    <a:pt x="0" y="43"/>
                    <a:pt x="2" y="35"/>
                  </a:cubicBezTo>
                  <a:cubicBezTo>
                    <a:pt x="5" y="23"/>
                    <a:pt x="15" y="8"/>
                    <a:pt x="34" y="8"/>
                  </a:cubicBezTo>
                  <a:cubicBezTo>
                    <a:pt x="56" y="8"/>
                    <a:pt x="65" y="26"/>
                    <a:pt x="69" y="38"/>
                  </a:cubicBezTo>
                  <a:cubicBezTo>
                    <a:pt x="82" y="13"/>
                    <a:pt x="113" y="5"/>
                    <a:pt x="115" y="5"/>
                  </a:cubicBezTo>
                  <a:cubicBezTo>
                    <a:pt x="115" y="4"/>
                    <a:pt x="128" y="0"/>
                    <a:pt x="132" y="4"/>
                  </a:cubicBezTo>
                  <a:cubicBezTo>
                    <a:pt x="136" y="8"/>
                    <a:pt x="131" y="20"/>
                    <a:pt x="131" y="20"/>
                  </a:cubicBezTo>
                  <a:cubicBezTo>
                    <a:pt x="130" y="22"/>
                    <a:pt x="122" y="52"/>
                    <a:pt x="97" y="65"/>
                  </a:cubicBezTo>
                  <a:cubicBezTo>
                    <a:pt x="108" y="68"/>
                    <a:pt x="128" y="77"/>
                    <a:pt x="127" y="98"/>
                  </a:cubicBezTo>
                  <a:cubicBezTo>
                    <a:pt x="127" y="118"/>
                    <a:pt x="112" y="128"/>
                    <a:pt x="99" y="130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3" name="Freeform 26"/>
            <p:cNvSpPr/>
            <p:nvPr/>
          </p:nvSpPr>
          <p:spPr>
            <a:xfrm>
              <a:off x="6708995" y="-23812"/>
              <a:ext cx="420688" cy="412750"/>
            </a:xfrm>
            <a:custGeom>
              <a:avLst/>
              <a:gdLst/>
              <a:ahLst/>
              <a:cxnLst>
                <a:cxn ang="0">
                  <a:pos x="414501" y="301028"/>
                </a:cxn>
                <a:cxn ang="0">
                  <a:pos x="405221" y="242063"/>
                </a:cxn>
                <a:cxn ang="0">
                  <a:pos x="395941" y="238960"/>
                </a:cxn>
                <a:cxn ang="0">
                  <a:pos x="389755" y="245167"/>
                </a:cxn>
                <a:cxn ang="0">
                  <a:pos x="340262" y="316545"/>
                </a:cxn>
                <a:cxn ang="0">
                  <a:pos x="306236" y="316545"/>
                </a:cxn>
                <a:cxn ang="0">
                  <a:pos x="266023" y="195513"/>
                </a:cxn>
                <a:cxn ang="0">
                  <a:pos x="284583" y="148962"/>
                </a:cxn>
                <a:cxn ang="0">
                  <a:pos x="284583" y="148962"/>
                </a:cxn>
                <a:cxn ang="0">
                  <a:pos x="281489" y="139652"/>
                </a:cxn>
                <a:cxn ang="0">
                  <a:pos x="269116" y="133445"/>
                </a:cxn>
                <a:cxn ang="0">
                  <a:pos x="269116" y="136548"/>
                </a:cxn>
                <a:cxn ang="0">
                  <a:pos x="219623" y="152065"/>
                </a:cxn>
                <a:cxn ang="0">
                  <a:pos x="98985" y="111721"/>
                </a:cxn>
                <a:cxn ang="0">
                  <a:pos x="98985" y="80687"/>
                </a:cxn>
                <a:cxn ang="0">
                  <a:pos x="170131" y="31033"/>
                </a:cxn>
                <a:cxn ang="0">
                  <a:pos x="176317" y="24827"/>
                </a:cxn>
                <a:cxn ang="0">
                  <a:pos x="173224" y="15516"/>
                </a:cxn>
                <a:cxn ang="0">
                  <a:pos x="111358" y="6206"/>
                </a:cxn>
                <a:cxn ang="0">
                  <a:pos x="24746" y="105515"/>
                </a:cxn>
                <a:cxn ang="0">
                  <a:pos x="120638" y="211030"/>
                </a:cxn>
                <a:cxn ang="0">
                  <a:pos x="15466" y="347578"/>
                </a:cxn>
                <a:cxn ang="0">
                  <a:pos x="12373" y="400336"/>
                </a:cxn>
                <a:cxn ang="0">
                  <a:pos x="64959" y="397233"/>
                </a:cxn>
                <a:cxn ang="0">
                  <a:pos x="204157" y="294821"/>
                </a:cxn>
                <a:cxn ang="0">
                  <a:pos x="312422" y="387922"/>
                </a:cxn>
                <a:cxn ang="0">
                  <a:pos x="414501" y="301028"/>
                </a:cxn>
              </a:cxnLst>
              <a:rect l="0" t="0" r="0" b="0"/>
              <a:pathLst>
                <a:path w="136" h="133">
                  <a:moveTo>
                    <a:pt x="134" y="97"/>
                  </a:moveTo>
                  <a:cubicBezTo>
                    <a:pt x="136" y="89"/>
                    <a:pt x="135" y="82"/>
                    <a:pt x="131" y="78"/>
                  </a:cubicBezTo>
                  <a:cubicBezTo>
                    <a:pt x="130" y="77"/>
                    <a:pt x="129" y="77"/>
                    <a:pt x="128" y="77"/>
                  </a:cubicBezTo>
                  <a:cubicBezTo>
                    <a:pt x="127" y="77"/>
                    <a:pt x="127" y="78"/>
                    <a:pt x="126" y="79"/>
                  </a:cubicBezTo>
                  <a:cubicBezTo>
                    <a:pt x="126" y="79"/>
                    <a:pt x="120" y="97"/>
                    <a:pt x="110" y="102"/>
                  </a:cubicBezTo>
                  <a:cubicBezTo>
                    <a:pt x="106" y="103"/>
                    <a:pt x="103" y="103"/>
                    <a:pt x="99" y="102"/>
                  </a:cubicBezTo>
                  <a:cubicBezTo>
                    <a:pt x="81" y="93"/>
                    <a:pt x="85" y="70"/>
                    <a:pt x="86" y="63"/>
                  </a:cubicBezTo>
                  <a:cubicBezTo>
                    <a:pt x="87" y="58"/>
                    <a:pt x="89" y="53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6"/>
                    <a:pt x="92" y="45"/>
                    <a:pt x="91" y="45"/>
                  </a:cubicBezTo>
                  <a:cubicBezTo>
                    <a:pt x="90" y="44"/>
                    <a:pt x="89" y="43"/>
                    <a:pt x="87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2" y="46"/>
                    <a:pt x="77" y="48"/>
                    <a:pt x="71" y="49"/>
                  </a:cubicBezTo>
                  <a:cubicBezTo>
                    <a:pt x="64" y="50"/>
                    <a:pt x="41" y="54"/>
                    <a:pt x="32" y="36"/>
                  </a:cubicBezTo>
                  <a:cubicBezTo>
                    <a:pt x="30" y="33"/>
                    <a:pt x="30" y="29"/>
                    <a:pt x="32" y="26"/>
                  </a:cubicBezTo>
                  <a:cubicBezTo>
                    <a:pt x="36" y="15"/>
                    <a:pt x="55" y="10"/>
                    <a:pt x="55" y="10"/>
                  </a:cubicBezTo>
                  <a:cubicBezTo>
                    <a:pt x="56" y="9"/>
                    <a:pt x="57" y="9"/>
                    <a:pt x="57" y="8"/>
                  </a:cubicBezTo>
                  <a:cubicBezTo>
                    <a:pt x="57" y="7"/>
                    <a:pt x="57" y="6"/>
                    <a:pt x="56" y="5"/>
                  </a:cubicBezTo>
                  <a:cubicBezTo>
                    <a:pt x="52" y="1"/>
                    <a:pt x="45" y="0"/>
                    <a:pt x="36" y="2"/>
                  </a:cubicBezTo>
                  <a:cubicBezTo>
                    <a:pt x="23" y="5"/>
                    <a:pt x="8" y="15"/>
                    <a:pt x="8" y="34"/>
                  </a:cubicBezTo>
                  <a:cubicBezTo>
                    <a:pt x="8" y="55"/>
                    <a:pt x="27" y="64"/>
                    <a:pt x="39" y="68"/>
                  </a:cubicBezTo>
                  <a:cubicBezTo>
                    <a:pt x="13" y="81"/>
                    <a:pt x="5" y="111"/>
                    <a:pt x="5" y="112"/>
                  </a:cubicBezTo>
                  <a:cubicBezTo>
                    <a:pt x="5" y="113"/>
                    <a:pt x="0" y="125"/>
                    <a:pt x="4" y="129"/>
                  </a:cubicBezTo>
                  <a:cubicBezTo>
                    <a:pt x="8" y="133"/>
                    <a:pt x="20" y="128"/>
                    <a:pt x="21" y="128"/>
                  </a:cubicBezTo>
                  <a:cubicBezTo>
                    <a:pt x="22" y="128"/>
                    <a:pt x="53" y="120"/>
                    <a:pt x="66" y="95"/>
                  </a:cubicBezTo>
                  <a:cubicBezTo>
                    <a:pt x="70" y="106"/>
                    <a:pt x="80" y="125"/>
                    <a:pt x="101" y="125"/>
                  </a:cubicBezTo>
                  <a:cubicBezTo>
                    <a:pt x="121" y="125"/>
                    <a:pt x="131" y="110"/>
                    <a:pt x="134" y="97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94" name="组合 62"/>
            <p:cNvGrpSpPr/>
            <p:nvPr/>
          </p:nvGrpSpPr>
          <p:grpSpPr>
            <a:xfrm>
              <a:off x="911225" y="-336550"/>
              <a:ext cx="5375275" cy="257175"/>
              <a:chOff x="911225" y="-336550"/>
              <a:chExt cx="7635876" cy="257175"/>
            </a:xfrm>
          </p:grpSpPr>
          <p:sp>
            <p:nvSpPr>
              <p:cNvPr id="7195" name="Freeform 27"/>
              <p:cNvSpPr/>
              <p:nvPr/>
            </p:nvSpPr>
            <p:spPr>
              <a:xfrm>
                <a:off x="911225" y="-336550"/>
                <a:ext cx="7635876" cy="33338"/>
              </a:xfrm>
              <a:custGeom>
                <a:avLst/>
                <a:gdLst/>
                <a:ahLst/>
                <a:cxnLst>
                  <a:cxn ang="0">
                    <a:pos x="7620418" y="33338"/>
                  </a:cxn>
                  <a:cxn ang="0">
                    <a:pos x="18548" y="33338"/>
                  </a:cxn>
                  <a:cxn ang="0">
                    <a:pos x="0" y="18184"/>
                  </a:cxn>
                  <a:cxn ang="0">
                    <a:pos x="18548" y="0"/>
                  </a:cxn>
                  <a:cxn ang="0">
                    <a:pos x="7620418" y="0"/>
                  </a:cxn>
                  <a:cxn ang="0">
                    <a:pos x="7635876" y="18184"/>
                  </a:cxn>
                  <a:cxn ang="0">
                    <a:pos x="7620418" y="33338"/>
                  </a:cxn>
                </a:cxnLst>
                <a:rect l="0" t="0" r="0" b="0"/>
                <a:pathLst>
                  <a:path w="2470" h="11">
                    <a:moveTo>
                      <a:pt x="2465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65" y="0"/>
                      <a:pt x="2465" y="0"/>
                      <a:pt x="2465" y="0"/>
                    </a:cubicBezTo>
                    <a:cubicBezTo>
                      <a:pt x="2468" y="0"/>
                      <a:pt x="2470" y="3"/>
                      <a:pt x="2470" y="6"/>
                    </a:cubicBezTo>
                    <a:cubicBezTo>
                      <a:pt x="2470" y="9"/>
                      <a:pt x="2468" y="11"/>
                      <a:pt x="2465" y="11"/>
                    </a:cubicBezTo>
                    <a:close/>
                  </a:path>
                </a:pathLst>
              </a:custGeom>
              <a:solidFill>
                <a:srgbClr val="52525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6" name="Freeform 28"/>
              <p:cNvSpPr/>
              <p:nvPr/>
            </p:nvSpPr>
            <p:spPr>
              <a:xfrm>
                <a:off x="1192212" y="-219075"/>
                <a:ext cx="7077076" cy="28575"/>
              </a:xfrm>
              <a:custGeom>
                <a:avLst/>
                <a:gdLst/>
                <a:ahLst/>
                <a:cxnLst>
                  <a:cxn ang="0">
                    <a:pos x="7061617" y="28575"/>
                  </a:cxn>
                  <a:cxn ang="0">
                    <a:pos x="12367" y="28575"/>
                  </a:cxn>
                  <a:cxn ang="0">
                    <a:pos x="0" y="12700"/>
                  </a:cxn>
                  <a:cxn ang="0">
                    <a:pos x="12367" y="0"/>
                  </a:cxn>
                  <a:cxn ang="0">
                    <a:pos x="7061617" y="0"/>
                  </a:cxn>
                  <a:cxn ang="0">
                    <a:pos x="7077076" y="12700"/>
                  </a:cxn>
                  <a:cxn ang="0">
                    <a:pos x="7061617" y="28575"/>
                  </a:cxn>
                </a:cxnLst>
                <a:rect l="0" t="0" r="0" b="0"/>
                <a:pathLst>
                  <a:path w="2289" h="9">
                    <a:moveTo>
                      <a:pt x="228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284" y="0"/>
                      <a:pt x="2284" y="0"/>
                      <a:pt x="2284" y="0"/>
                    </a:cubicBezTo>
                    <a:cubicBezTo>
                      <a:pt x="2287" y="0"/>
                      <a:pt x="2289" y="2"/>
                      <a:pt x="2289" y="4"/>
                    </a:cubicBezTo>
                    <a:cubicBezTo>
                      <a:pt x="2289" y="7"/>
                      <a:pt x="2287" y="9"/>
                      <a:pt x="2284" y="9"/>
                    </a:cubicBezTo>
                    <a:close/>
                  </a:path>
                </a:pathLst>
              </a:custGeom>
              <a:solidFill>
                <a:srgbClr val="52525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7" name="Freeform 29"/>
              <p:cNvSpPr/>
              <p:nvPr/>
            </p:nvSpPr>
            <p:spPr>
              <a:xfrm>
                <a:off x="1192212" y="-107950"/>
                <a:ext cx="7077076" cy="28575"/>
              </a:xfrm>
              <a:custGeom>
                <a:avLst/>
                <a:gdLst/>
                <a:ahLst/>
                <a:cxnLst>
                  <a:cxn ang="0">
                    <a:pos x="7061617" y="28575"/>
                  </a:cxn>
                  <a:cxn ang="0">
                    <a:pos x="12367" y="28575"/>
                  </a:cxn>
                  <a:cxn ang="0">
                    <a:pos x="0" y="15875"/>
                  </a:cxn>
                  <a:cxn ang="0">
                    <a:pos x="12367" y="0"/>
                  </a:cxn>
                  <a:cxn ang="0">
                    <a:pos x="7061617" y="0"/>
                  </a:cxn>
                  <a:cxn ang="0">
                    <a:pos x="7077076" y="15875"/>
                  </a:cxn>
                  <a:cxn ang="0">
                    <a:pos x="7061617" y="28575"/>
                  </a:cxn>
                </a:cxnLst>
                <a:rect l="0" t="0" r="0" b="0"/>
                <a:pathLst>
                  <a:path w="2289" h="9">
                    <a:moveTo>
                      <a:pt x="228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284" y="0"/>
                      <a:pt x="2284" y="0"/>
                      <a:pt x="2284" y="0"/>
                    </a:cubicBezTo>
                    <a:cubicBezTo>
                      <a:pt x="2287" y="0"/>
                      <a:pt x="2289" y="2"/>
                      <a:pt x="2289" y="5"/>
                    </a:cubicBezTo>
                    <a:cubicBezTo>
                      <a:pt x="2289" y="7"/>
                      <a:pt x="2287" y="9"/>
                      <a:pt x="2284" y="9"/>
                    </a:cubicBezTo>
                    <a:close/>
                  </a:path>
                </a:pathLst>
              </a:custGeom>
              <a:solidFill>
                <a:srgbClr val="52525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98" name="Freeform 30"/>
            <p:cNvSpPr/>
            <p:nvPr/>
          </p:nvSpPr>
          <p:spPr>
            <a:xfrm>
              <a:off x="314325" y="1082675"/>
              <a:ext cx="427038" cy="415925"/>
            </a:xfrm>
            <a:custGeom>
              <a:avLst/>
              <a:gdLst/>
              <a:ahLst/>
              <a:cxnLst>
                <a:cxn ang="0">
                  <a:pos x="6188" y="108637"/>
                </a:cxn>
                <a:cxn ang="0">
                  <a:pos x="15472" y="170715"/>
                </a:cxn>
                <a:cxn ang="0">
                  <a:pos x="21661" y="173819"/>
                </a:cxn>
                <a:cxn ang="0">
                  <a:pos x="27850" y="167611"/>
                </a:cxn>
                <a:cxn ang="0">
                  <a:pos x="80456" y="96221"/>
                </a:cxn>
                <a:cxn ang="0">
                  <a:pos x="114495" y="96221"/>
                </a:cxn>
                <a:cxn ang="0">
                  <a:pos x="154723" y="217274"/>
                </a:cxn>
                <a:cxn ang="0">
                  <a:pos x="139251" y="266936"/>
                </a:cxn>
                <a:cxn ang="0">
                  <a:pos x="136157" y="266936"/>
                </a:cxn>
                <a:cxn ang="0">
                  <a:pos x="142346" y="276248"/>
                </a:cxn>
                <a:cxn ang="0">
                  <a:pos x="151629" y="282456"/>
                </a:cxn>
                <a:cxn ang="0">
                  <a:pos x="154723" y="279352"/>
                </a:cxn>
                <a:cxn ang="0">
                  <a:pos x="201141" y="263833"/>
                </a:cxn>
                <a:cxn ang="0">
                  <a:pos x="324920" y="304183"/>
                </a:cxn>
                <a:cxn ang="0">
                  <a:pos x="324920" y="338327"/>
                </a:cxn>
                <a:cxn ang="0">
                  <a:pos x="253747" y="387989"/>
                </a:cxn>
                <a:cxn ang="0">
                  <a:pos x="247558" y="394197"/>
                </a:cxn>
                <a:cxn ang="0">
                  <a:pos x="250652" y="403509"/>
                </a:cxn>
                <a:cxn ang="0">
                  <a:pos x="312542" y="412821"/>
                </a:cxn>
                <a:cxn ang="0">
                  <a:pos x="399187" y="310391"/>
                </a:cxn>
                <a:cxn ang="0">
                  <a:pos x="303258" y="204858"/>
                </a:cxn>
                <a:cxn ang="0">
                  <a:pos x="411565" y="65182"/>
                </a:cxn>
                <a:cxn ang="0">
                  <a:pos x="414660" y="12415"/>
                </a:cxn>
                <a:cxn ang="0">
                  <a:pos x="362053" y="15519"/>
                </a:cxn>
                <a:cxn ang="0">
                  <a:pos x="216613" y="117948"/>
                </a:cxn>
                <a:cxn ang="0">
                  <a:pos x="108306" y="24831"/>
                </a:cxn>
                <a:cxn ang="0">
                  <a:pos x="6188" y="108637"/>
                </a:cxn>
              </a:cxnLst>
              <a:rect l="0" t="0" r="0" b="0"/>
              <a:pathLst>
                <a:path w="138" h="134">
                  <a:moveTo>
                    <a:pt x="2" y="35"/>
                  </a:moveTo>
                  <a:cubicBezTo>
                    <a:pt x="0" y="44"/>
                    <a:pt x="1" y="51"/>
                    <a:pt x="5" y="55"/>
                  </a:cubicBezTo>
                  <a:cubicBezTo>
                    <a:pt x="5" y="56"/>
                    <a:pt x="6" y="56"/>
                    <a:pt x="7" y="56"/>
                  </a:cubicBezTo>
                  <a:cubicBezTo>
                    <a:pt x="8" y="56"/>
                    <a:pt x="9" y="55"/>
                    <a:pt x="9" y="54"/>
                  </a:cubicBezTo>
                  <a:cubicBezTo>
                    <a:pt x="10" y="54"/>
                    <a:pt x="16" y="36"/>
                    <a:pt x="26" y="31"/>
                  </a:cubicBezTo>
                  <a:cubicBezTo>
                    <a:pt x="30" y="29"/>
                    <a:pt x="33" y="30"/>
                    <a:pt x="37" y="31"/>
                  </a:cubicBezTo>
                  <a:cubicBezTo>
                    <a:pt x="56" y="40"/>
                    <a:pt x="52" y="63"/>
                    <a:pt x="50" y="70"/>
                  </a:cubicBezTo>
                  <a:cubicBezTo>
                    <a:pt x="49" y="76"/>
                    <a:pt x="47" y="81"/>
                    <a:pt x="45" y="86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4" y="87"/>
                    <a:pt x="45" y="89"/>
                    <a:pt x="46" y="89"/>
                  </a:cubicBezTo>
                  <a:cubicBezTo>
                    <a:pt x="46" y="90"/>
                    <a:pt x="48" y="91"/>
                    <a:pt x="49" y="91"/>
                  </a:cubicBezTo>
                  <a:cubicBezTo>
                    <a:pt x="49" y="91"/>
                    <a:pt x="49" y="91"/>
                    <a:pt x="50" y="90"/>
                  </a:cubicBezTo>
                  <a:cubicBezTo>
                    <a:pt x="54" y="88"/>
                    <a:pt x="60" y="86"/>
                    <a:pt x="65" y="85"/>
                  </a:cubicBezTo>
                  <a:cubicBezTo>
                    <a:pt x="72" y="84"/>
                    <a:pt x="96" y="80"/>
                    <a:pt x="105" y="98"/>
                  </a:cubicBezTo>
                  <a:cubicBezTo>
                    <a:pt x="107" y="102"/>
                    <a:pt x="107" y="105"/>
                    <a:pt x="105" y="109"/>
                  </a:cubicBezTo>
                  <a:cubicBezTo>
                    <a:pt x="101" y="119"/>
                    <a:pt x="82" y="125"/>
                    <a:pt x="82" y="125"/>
                  </a:cubicBezTo>
                  <a:cubicBezTo>
                    <a:pt x="81" y="125"/>
                    <a:pt x="80" y="126"/>
                    <a:pt x="80" y="127"/>
                  </a:cubicBezTo>
                  <a:cubicBezTo>
                    <a:pt x="79" y="128"/>
                    <a:pt x="80" y="129"/>
                    <a:pt x="81" y="130"/>
                  </a:cubicBezTo>
                  <a:cubicBezTo>
                    <a:pt x="84" y="133"/>
                    <a:pt x="92" y="134"/>
                    <a:pt x="101" y="133"/>
                  </a:cubicBezTo>
                  <a:cubicBezTo>
                    <a:pt x="114" y="130"/>
                    <a:pt x="129" y="120"/>
                    <a:pt x="129" y="100"/>
                  </a:cubicBezTo>
                  <a:cubicBezTo>
                    <a:pt x="130" y="79"/>
                    <a:pt x="110" y="69"/>
                    <a:pt x="98" y="66"/>
                  </a:cubicBezTo>
                  <a:cubicBezTo>
                    <a:pt x="124" y="53"/>
                    <a:pt x="133" y="22"/>
                    <a:pt x="133" y="21"/>
                  </a:cubicBezTo>
                  <a:cubicBezTo>
                    <a:pt x="133" y="20"/>
                    <a:pt x="138" y="8"/>
                    <a:pt x="134" y="4"/>
                  </a:cubicBezTo>
                  <a:cubicBezTo>
                    <a:pt x="130" y="0"/>
                    <a:pt x="117" y="5"/>
                    <a:pt x="117" y="5"/>
                  </a:cubicBezTo>
                  <a:cubicBezTo>
                    <a:pt x="115" y="5"/>
                    <a:pt x="84" y="13"/>
                    <a:pt x="70" y="38"/>
                  </a:cubicBezTo>
                  <a:cubicBezTo>
                    <a:pt x="67" y="27"/>
                    <a:pt x="57" y="8"/>
                    <a:pt x="35" y="8"/>
                  </a:cubicBezTo>
                  <a:cubicBezTo>
                    <a:pt x="15" y="8"/>
                    <a:pt x="5" y="23"/>
                    <a:pt x="2" y="35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" name="Freeform 31"/>
            <p:cNvSpPr/>
            <p:nvPr/>
          </p:nvSpPr>
          <p:spPr>
            <a:xfrm>
              <a:off x="-160338" y="862013"/>
              <a:ext cx="506413" cy="715963"/>
            </a:xfrm>
            <a:custGeom>
              <a:avLst/>
              <a:gdLst/>
              <a:ahLst/>
              <a:cxnLst>
                <a:cxn ang="0">
                  <a:pos x="404512" y="709764"/>
                </a:cxn>
                <a:cxn ang="0">
                  <a:pos x="426128" y="666372"/>
                </a:cxn>
                <a:cxn ang="0">
                  <a:pos x="447743" y="616781"/>
                </a:cxn>
                <a:cxn ang="0">
                  <a:pos x="472446" y="551694"/>
                </a:cxn>
                <a:cxn ang="0">
                  <a:pos x="494061" y="471109"/>
                </a:cxn>
                <a:cxn ang="0">
                  <a:pos x="506413" y="378127"/>
                </a:cxn>
                <a:cxn ang="0">
                  <a:pos x="503325" y="328537"/>
                </a:cxn>
                <a:cxn ang="0">
                  <a:pos x="494061" y="275847"/>
                </a:cxn>
                <a:cxn ang="0">
                  <a:pos x="457006" y="176666"/>
                </a:cxn>
                <a:cxn ang="0">
                  <a:pos x="395249" y="89882"/>
                </a:cxn>
                <a:cxn ang="0">
                  <a:pos x="352018" y="55789"/>
                </a:cxn>
                <a:cxn ang="0">
                  <a:pos x="308788" y="30994"/>
                </a:cxn>
                <a:cxn ang="0">
                  <a:pos x="259382" y="15497"/>
                </a:cxn>
                <a:cxn ang="0">
                  <a:pos x="256294" y="12397"/>
                </a:cxn>
                <a:cxn ang="0">
                  <a:pos x="253206" y="12397"/>
                </a:cxn>
                <a:cxn ang="0">
                  <a:pos x="247030" y="12397"/>
                </a:cxn>
                <a:cxn ang="0">
                  <a:pos x="237767" y="9298"/>
                </a:cxn>
                <a:cxn ang="0">
                  <a:pos x="213064" y="6198"/>
                </a:cxn>
                <a:cxn ang="0">
                  <a:pos x="123515" y="12397"/>
                </a:cxn>
                <a:cxn ang="0">
                  <a:pos x="58669" y="49590"/>
                </a:cxn>
                <a:cxn ang="0">
                  <a:pos x="21615" y="92982"/>
                </a:cxn>
                <a:cxn ang="0">
                  <a:pos x="3087" y="123976"/>
                </a:cxn>
                <a:cxn ang="0">
                  <a:pos x="0" y="136373"/>
                </a:cxn>
                <a:cxn ang="0">
                  <a:pos x="3087" y="145672"/>
                </a:cxn>
                <a:cxn ang="0">
                  <a:pos x="12351" y="139473"/>
                </a:cxn>
                <a:cxn ang="0">
                  <a:pos x="18527" y="130175"/>
                </a:cxn>
                <a:cxn ang="0">
                  <a:pos x="37054" y="102280"/>
                </a:cxn>
                <a:cxn ang="0">
                  <a:pos x="74109" y="68186"/>
                </a:cxn>
                <a:cxn ang="0">
                  <a:pos x="129691" y="40292"/>
                </a:cxn>
                <a:cxn ang="0">
                  <a:pos x="117339" y="111578"/>
                </a:cxn>
                <a:cxn ang="0">
                  <a:pos x="123515" y="120876"/>
                </a:cxn>
                <a:cxn ang="0">
                  <a:pos x="129691" y="123976"/>
                </a:cxn>
                <a:cxn ang="0">
                  <a:pos x="135866" y="117777"/>
                </a:cxn>
                <a:cxn ang="0">
                  <a:pos x="293348" y="61988"/>
                </a:cxn>
                <a:cxn ang="0">
                  <a:pos x="293348" y="61988"/>
                </a:cxn>
                <a:cxn ang="0">
                  <a:pos x="296436" y="65087"/>
                </a:cxn>
                <a:cxn ang="0">
                  <a:pos x="253206" y="105379"/>
                </a:cxn>
                <a:cxn ang="0">
                  <a:pos x="250118" y="111578"/>
                </a:cxn>
                <a:cxn ang="0">
                  <a:pos x="256294" y="117777"/>
                </a:cxn>
                <a:cxn ang="0">
                  <a:pos x="348930" y="99181"/>
                </a:cxn>
                <a:cxn ang="0">
                  <a:pos x="367458" y="117777"/>
                </a:cxn>
                <a:cxn ang="0">
                  <a:pos x="423040" y="195262"/>
                </a:cxn>
                <a:cxn ang="0">
                  <a:pos x="457006" y="278946"/>
                </a:cxn>
                <a:cxn ang="0">
                  <a:pos x="407600" y="309940"/>
                </a:cxn>
                <a:cxn ang="0">
                  <a:pos x="469358" y="347133"/>
                </a:cxn>
                <a:cxn ang="0">
                  <a:pos x="472446" y="378127"/>
                </a:cxn>
                <a:cxn ang="0">
                  <a:pos x="463182" y="464911"/>
                </a:cxn>
                <a:cxn ang="0">
                  <a:pos x="444655" y="542396"/>
                </a:cxn>
                <a:cxn ang="0">
                  <a:pos x="426128" y="610583"/>
                </a:cxn>
                <a:cxn ang="0">
                  <a:pos x="407600" y="660173"/>
                </a:cxn>
                <a:cxn ang="0">
                  <a:pos x="392161" y="703565"/>
                </a:cxn>
                <a:cxn ang="0">
                  <a:pos x="395249" y="712863"/>
                </a:cxn>
                <a:cxn ang="0">
                  <a:pos x="404512" y="709764"/>
                </a:cxn>
              </a:cxnLst>
              <a:rect l="0" t="0" r="0" b="0"/>
              <a:pathLst>
                <a:path w="164" h="231">
                  <a:moveTo>
                    <a:pt x="131" y="229"/>
                  </a:moveTo>
                  <a:cubicBezTo>
                    <a:pt x="131" y="229"/>
                    <a:pt x="134" y="224"/>
                    <a:pt x="138" y="215"/>
                  </a:cubicBezTo>
                  <a:cubicBezTo>
                    <a:pt x="140" y="211"/>
                    <a:pt x="142" y="205"/>
                    <a:pt x="145" y="199"/>
                  </a:cubicBezTo>
                  <a:cubicBezTo>
                    <a:pt x="147" y="193"/>
                    <a:pt x="150" y="186"/>
                    <a:pt x="153" y="178"/>
                  </a:cubicBezTo>
                  <a:cubicBezTo>
                    <a:pt x="155" y="170"/>
                    <a:pt x="158" y="161"/>
                    <a:pt x="160" y="152"/>
                  </a:cubicBezTo>
                  <a:cubicBezTo>
                    <a:pt x="162" y="143"/>
                    <a:pt x="164" y="133"/>
                    <a:pt x="164" y="122"/>
                  </a:cubicBezTo>
                  <a:cubicBezTo>
                    <a:pt x="164" y="116"/>
                    <a:pt x="163" y="111"/>
                    <a:pt x="163" y="106"/>
                  </a:cubicBezTo>
                  <a:cubicBezTo>
                    <a:pt x="162" y="100"/>
                    <a:pt x="161" y="95"/>
                    <a:pt x="160" y="89"/>
                  </a:cubicBezTo>
                  <a:cubicBezTo>
                    <a:pt x="157" y="78"/>
                    <a:pt x="153" y="68"/>
                    <a:pt x="148" y="57"/>
                  </a:cubicBezTo>
                  <a:cubicBezTo>
                    <a:pt x="143" y="47"/>
                    <a:pt x="136" y="37"/>
                    <a:pt x="128" y="29"/>
                  </a:cubicBezTo>
                  <a:cubicBezTo>
                    <a:pt x="124" y="25"/>
                    <a:pt x="119" y="22"/>
                    <a:pt x="114" y="18"/>
                  </a:cubicBezTo>
                  <a:cubicBezTo>
                    <a:pt x="110" y="15"/>
                    <a:pt x="105" y="12"/>
                    <a:pt x="100" y="10"/>
                  </a:cubicBezTo>
                  <a:cubicBezTo>
                    <a:pt x="95" y="8"/>
                    <a:pt x="89" y="6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4"/>
                    <a:pt x="83" y="4"/>
                    <a:pt x="82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4" y="3"/>
                    <a:pt x="72" y="2"/>
                    <a:pt x="69" y="2"/>
                  </a:cubicBezTo>
                  <a:cubicBezTo>
                    <a:pt x="59" y="0"/>
                    <a:pt x="49" y="2"/>
                    <a:pt x="40" y="4"/>
                  </a:cubicBezTo>
                  <a:cubicBezTo>
                    <a:pt x="31" y="6"/>
                    <a:pt x="24" y="11"/>
                    <a:pt x="19" y="16"/>
                  </a:cubicBezTo>
                  <a:cubicBezTo>
                    <a:pt x="13" y="20"/>
                    <a:pt x="9" y="25"/>
                    <a:pt x="7" y="30"/>
                  </a:cubicBezTo>
                  <a:cubicBezTo>
                    <a:pt x="4" y="34"/>
                    <a:pt x="2" y="37"/>
                    <a:pt x="1" y="40"/>
                  </a:cubicBezTo>
                  <a:cubicBezTo>
                    <a:pt x="0" y="42"/>
                    <a:pt x="0" y="44"/>
                    <a:pt x="0" y="44"/>
                  </a:cubicBezTo>
                  <a:cubicBezTo>
                    <a:pt x="0" y="45"/>
                    <a:pt x="0" y="46"/>
                    <a:pt x="1" y="47"/>
                  </a:cubicBezTo>
                  <a:cubicBezTo>
                    <a:pt x="3" y="47"/>
                    <a:pt x="4" y="46"/>
                    <a:pt x="4" y="45"/>
                  </a:cubicBezTo>
                  <a:cubicBezTo>
                    <a:pt x="4" y="45"/>
                    <a:pt x="5" y="44"/>
                    <a:pt x="6" y="42"/>
                  </a:cubicBezTo>
                  <a:cubicBezTo>
                    <a:pt x="7" y="40"/>
                    <a:pt x="9" y="37"/>
                    <a:pt x="12" y="33"/>
                  </a:cubicBezTo>
                  <a:cubicBezTo>
                    <a:pt x="15" y="29"/>
                    <a:pt x="19" y="25"/>
                    <a:pt x="24" y="22"/>
                  </a:cubicBezTo>
                  <a:cubicBezTo>
                    <a:pt x="29" y="18"/>
                    <a:pt x="35" y="15"/>
                    <a:pt x="42" y="13"/>
                  </a:cubicBezTo>
                  <a:cubicBezTo>
                    <a:pt x="34" y="22"/>
                    <a:pt x="37" y="31"/>
                    <a:pt x="38" y="36"/>
                  </a:cubicBezTo>
                  <a:cubicBezTo>
                    <a:pt x="39" y="38"/>
                    <a:pt x="40" y="39"/>
                    <a:pt x="40" y="39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39"/>
                    <a:pt x="44" y="38"/>
                  </a:cubicBezTo>
                  <a:cubicBezTo>
                    <a:pt x="51" y="21"/>
                    <a:pt x="80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1"/>
                    <a:pt x="96" y="21"/>
                    <a:pt x="96" y="21"/>
                  </a:cubicBezTo>
                  <a:cubicBezTo>
                    <a:pt x="89" y="27"/>
                    <a:pt x="82" y="33"/>
                    <a:pt x="82" y="34"/>
                  </a:cubicBezTo>
                  <a:cubicBezTo>
                    <a:pt x="81" y="34"/>
                    <a:pt x="81" y="35"/>
                    <a:pt x="81" y="36"/>
                  </a:cubicBezTo>
                  <a:cubicBezTo>
                    <a:pt x="81" y="37"/>
                    <a:pt x="82" y="38"/>
                    <a:pt x="83" y="38"/>
                  </a:cubicBezTo>
                  <a:cubicBezTo>
                    <a:pt x="101" y="39"/>
                    <a:pt x="110" y="34"/>
                    <a:pt x="113" y="32"/>
                  </a:cubicBezTo>
                  <a:cubicBezTo>
                    <a:pt x="115" y="34"/>
                    <a:pt x="117" y="36"/>
                    <a:pt x="119" y="38"/>
                  </a:cubicBezTo>
                  <a:cubicBezTo>
                    <a:pt x="126" y="45"/>
                    <a:pt x="133" y="53"/>
                    <a:pt x="137" y="63"/>
                  </a:cubicBezTo>
                  <a:cubicBezTo>
                    <a:pt x="142" y="71"/>
                    <a:pt x="145" y="81"/>
                    <a:pt x="148" y="90"/>
                  </a:cubicBezTo>
                  <a:cubicBezTo>
                    <a:pt x="138" y="90"/>
                    <a:pt x="132" y="100"/>
                    <a:pt x="132" y="100"/>
                  </a:cubicBezTo>
                  <a:cubicBezTo>
                    <a:pt x="141" y="102"/>
                    <a:pt x="148" y="107"/>
                    <a:pt x="152" y="112"/>
                  </a:cubicBezTo>
                  <a:cubicBezTo>
                    <a:pt x="152" y="115"/>
                    <a:pt x="153" y="119"/>
                    <a:pt x="153" y="122"/>
                  </a:cubicBezTo>
                  <a:cubicBezTo>
                    <a:pt x="154" y="131"/>
                    <a:pt x="152" y="141"/>
                    <a:pt x="150" y="150"/>
                  </a:cubicBezTo>
                  <a:cubicBezTo>
                    <a:pt x="149" y="159"/>
                    <a:pt x="146" y="168"/>
                    <a:pt x="144" y="175"/>
                  </a:cubicBezTo>
                  <a:cubicBezTo>
                    <a:pt x="142" y="183"/>
                    <a:pt x="140" y="190"/>
                    <a:pt x="138" y="197"/>
                  </a:cubicBezTo>
                  <a:cubicBezTo>
                    <a:pt x="136" y="203"/>
                    <a:pt x="134" y="209"/>
                    <a:pt x="132" y="213"/>
                  </a:cubicBezTo>
                  <a:cubicBezTo>
                    <a:pt x="129" y="222"/>
                    <a:pt x="127" y="227"/>
                    <a:pt x="127" y="227"/>
                  </a:cubicBezTo>
                  <a:cubicBezTo>
                    <a:pt x="127" y="228"/>
                    <a:pt x="127" y="229"/>
                    <a:pt x="128" y="230"/>
                  </a:cubicBezTo>
                  <a:cubicBezTo>
                    <a:pt x="129" y="231"/>
                    <a:pt x="131" y="230"/>
                    <a:pt x="131" y="229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" name="Freeform 32"/>
            <p:cNvSpPr/>
            <p:nvPr/>
          </p:nvSpPr>
          <p:spPr>
            <a:xfrm>
              <a:off x="0" y="962025"/>
              <a:ext cx="317500" cy="204788"/>
            </a:xfrm>
            <a:custGeom>
              <a:avLst/>
              <a:gdLst/>
              <a:ahLst/>
              <a:cxnLst>
                <a:cxn ang="0">
                  <a:pos x="141796" y="111702"/>
                </a:cxn>
                <a:cxn ang="0">
                  <a:pos x="110970" y="80674"/>
                </a:cxn>
                <a:cxn ang="0">
                  <a:pos x="302087" y="173759"/>
                </a:cxn>
                <a:cxn ang="0">
                  <a:pos x="317500" y="167553"/>
                </a:cxn>
                <a:cxn ang="0">
                  <a:pos x="46237" y="83776"/>
                </a:cxn>
                <a:cxn ang="0">
                  <a:pos x="18495" y="155142"/>
                </a:cxn>
                <a:cxn ang="0">
                  <a:pos x="104805" y="192376"/>
                </a:cxn>
                <a:cxn ang="0">
                  <a:pos x="141796" y="111702"/>
                </a:cxn>
              </a:cxnLst>
              <a:rect l="0" t="0" r="0" b="0"/>
              <a:pathLst>
                <a:path w="103" h="66">
                  <a:moveTo>
                    <a:pt x="46" y="36"/>
                  </a:moveTo>
                  <a:cubicBezTo>
                    <a:pt x="44" y="32"/>
                    <a:pt x="40" y="28"/>
                    <a:pt x="36" y="26"/>
                  </a:cubicBezTo>
                  <a:cubicBezTo>
                    <a:pt x="77" y="19"/>
                    <a:pt x="97" y="55"/>
                    <a:pt x="98" y="56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03" y="53"/>
                    <a:pt x="74" y="0"/>
                    <a:pt x="15" y="27"/>
                  </a:cubicBezTo>
                  <a:cubicBezTo>
                    <a:pt x="15" y="27"/>
                    <a:pt x="0" y="31"/>
                    <a:pt x="6" y="50"/>
                  </a:cubicBezTo>
                  <a:cubicBezTo>
                    <a:pt x="9" y="60"/>
                    <a:pt x="24" y="66"/>
                    <a:pt x="34" y="62"/>
                  </a:cubicBezTo>
                  <a:cubicBezTo>
                    <a:pt x="45" y="58"/>
                    <a:pt x="50" y="47"/>
                    <a:pt x="46" y="36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" name="Freeform 33"/>
            <p:cNvSpPr/>
            <p:nvPr/>
          </p:nvSpPr>
          <p:spPr>
            <a:xfrm>
              <a:off x="-192088" y="1079500"/>
              <a:ext cx="352425" cy="220663"/>
            </a:xfrm>
            <a:custGeom>
              <a:avLst/>
              <a:gdLst/>
              <a:ahLst/>
              <a:cxnLst>
                <a:cxn ang="0">
                  <a:pos x="21640" y="6215"/>
                </a:cxn>
                <a:cxn ang="0">
                  <a:pos x="27823" y="24863"/>
                </a:cxn>
                <a:cxn ang="0">
                  <a:pos x="43280" y="71482"/>
                </a:cxn>
                <a:cxn ang="0">
                  <a:pos x="58737" y="99453"/>
                </a:cxn>
                <a:cxn ang="0">
                  <a:pos x="77286" y="127425"/>
                </a:cxn>
                <a:cxn ang="0">
                  <a:pos x="105109" y="149180"/>
                </a:cxn>
                <a:cxn ang="0">
                  <a:pos x="132932" y="161612"/>
                </a:cxn>
                <a:cxn ang="0">
                  <a:pos x="170029" y="164720"/>
                </a:cxn>
                <a:cxn ang="0">
                  <a:pos x="204035" y="161612"/>
                </a:cxn>
                <a:cxn ang="0">
                  <a:pos x="241132" y="155396"/>
                </a:cxn>
                <a:cxn ang="0">
                  <a:pos x="272047" y="146072"/>
                </a:cxn>
                <a:cxn ang="0">
                  <a:pos x="299870" y="136748"/>
                </a:cxn>
                <a:cxn ang="0">
                  <a:pos x="321510" y="127425"/>
                </a:cxn>
                <a:cxn ang="0">
                  <a:pos x="340059" y="121209"/>
                </a:cxn>
                <a:cxn ang="0">
                  <a:pos x="340059" y="121209"/>
                </a:cxn>
                <a:cxn ang="0">
                  <a:pos x="352425" y="127425"/>
                </a:cxn>
                <a:cxn ang="0">
                  <a:pos x="349333" y="136748"/>
                </a:cxn>
                <a:cxn ang="0">
                  <a:pos x="333876" y="149180"/>
                </a:cxn>
                <a:cxn ang="0">
                  <a:pos x="315327" y="164720"/>
                </a:cxn>
                <a:cxn ang="0">
                  <a:pos x="287504" y="180259"/>
                </a:cxn>
                <a:cxn ang="0">
                  <a:pos x="256590" y="198907"/>
                </a:cxn>
                <a:cxn ang="0">
                  <a:pos x="216401" y="211339"/>
                </a:cxn>
                <a:cxn ang="0">
                  <a:pos x="170029" y="220663"/>
                </a:cxn>
                <a:cxn ang="0">
                  <a:pos x="120566" y="214447"/>
                </a:cxn>
                <a:cxn ang="0">
                  <a:pos x="71103" y="192691"/>
                </a:cxn>
                <a:cxn ang="0">
                  <a:pos x="37097" y="158504"/>
                </a:cxn>
                <a:cxn ang="0">
                  <a:pos x="6182" y="83914"/>
                </a:cxn>
                <a:cxn ang="0">
                  <a:pos x="0" y="27971"/>
                </a:cxn>
                <a:cxn ang="0">
                  <a:pos x="3091" y="9323"/>
                </a:cxn>
                <a:cxn ang="0">
                  <a:pos x="15457" y="0"/>
                </a:cxn>
                <a:cxn ang="0">
                  <a:pos x="21640" y="6215"/>
                </a:cxn>
              </a:cxnLst>
              <a:rect l="0" t="0" r="0" b="0"/>
              <a:pathLst>
                <a:path w="114" h="71">
                  <a:moveTo>
                    <a:pt x="7" y="2"/>
                  </a:moveTo>
                  <a:cubicBezTo>
                    <a:pt x="7" y="2"/>
                    <a:pt x="8" y="5"/>
                    <a:pt x="9" y="8"/>
                  </a:cubicBezTo>
                  <a:cubicBezTo>
                    <a:pt x="10" y="12"/>
                    <a:pt x="12" y="17"/>
                    <a:pt x="14" y="23"/>
                  </a:cubicBezTo>
                  <a:cubicBezTo>
                    <a:pt x="16" y="26"/>
                    <a:pt x="17" y="29"/>
                    <a:pt x="19" y="32"/>
                  </a:cubicBezTo>
                  <a:cubicBezTo>
                    <a:pt x="21" y="35"/>
                    <a:pt x="23" y="38"/>
                    <a:pt x="25" y="41"/>
                  </a:cubicBezTo>
                  <a:cubicBezTo>
                    <a:pt x="28" y="43"/>
                    <a:pt x="31" y="46"/>
                    <a:pt x="34" y="48"/>
                  </a:cubicBezTo>
                  <a:cubicBezTo>
                    <a:pt x="36" y="50"/>
                    <a:pt x="40" y="51"/>
                    <a:pt x="43" y="52"/>
                  </a:cubicBezTo>
                  <a:cubicBezTo>
                    <a:pt x="47" y="53"/>
                    <a:pt x="51" y="53"/>
                    <a:pt x="55" y="53"/>
                  </a:cubicBezTo>
                  <a:cubicBezTo>
                    <a:pt x="58" y="53"/>
                    <a:pt x="62" y="53"/>
                    <a:pt x="66" y="52"/>
                  </a:cubicBezTo>
                  <a:cubicBezTo>
                    <a:pt x="70" y="51"/>
                    <a:pt x="74" y="51"/>
                    <a:pt x="78" y="50"/>
                  </a:cubicBezTo>
                  <a:cubicBezTo>
                    <a:pt x="81" y="49"/>
                    <a:pt x="85" y="48"/>
                    <a:pt x="88" y="47"/>
                  </a:cubicBezTo>
                  <a:cubicBezTo>
                    <a:pt x="91" y="46"/>
                    <a:pt x="94" y="45"/>
                    <a:pt x="97" y="44"/>
                  </a:cubicBezTo>
                  <a:cubicBezTo>
                    <a:pt x="100" y="43"/>
                    <a:pt x="102" y="42"/>
                    <a:pt x="104" y="41"/>
                  </a:cubicBezTo>
                  <a:cubicBezTo>
                    <a:pt x="108" y="40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3" y="40"/>
                    <a:pt x="114" y="41"/>
                  </a:cubicBezTo>
                  <a:cubicBezTo>
                    <a:pt x="114" y="42"/>
                    <a:pt x="114" y="44"/>
                    <a:pt x="113" y="44"/>
                  </a:cubicBezTo>
                  <a:cubicBezTo>
                    <a:pt x="113" y="44"/>
                    <a:pt x="111" y="46"/>
                    <a:pt x="108" y="48"/>
                  </a:cubicBezTo>
                  <a:cubicBezTo>
                    <a:pt x="106" y="50"/>
                    <a:pt x="104" y="51"/>
                    <a:pt x="102" y="53"/>
                  </a:cubicBezTo>
                  <a:cubicBezTo>
                    <a:pt x="99" y="55"/>
                    <a:pt x="97" y="57"/>
                    <a:pt x="93" y="58"/>
                  </a:cubicBezTo>
                  <a:cubicBezTo>
                    <a:pt x="90" y="60"/>
                    <a:pt x="87" y="62"/>
                    <a:pt x="83" y="64"/>
                  </a:cubicBezTo>
                  <a:cubicBezTo>
                    <a:pt x="79" y="65"/>
                    <a:pt x="75" y="67"/>
                    <a:pt x="70" y="68"/>
                  </a:cubicBezTo>
                  <a:cubicBezTo>
                    <a:pt x="65" y="69"/>
                    <a:pt x="60" y="70"/>
                    <a:pt x="55" y="71"/>
                  </a:cubicBezTo>
                  <a:cubicBezTo>
                    <a:pt x="50" y="71"/>
                    <a:pt x="44" y="70"/>
                    <a:pt x="39" y="69"/>
                  </a:cubicBezTo>
                  <a:cubicBezTo>
                    <a:pt x="33" y="68"/>
                    <a:pt x="28" y="65"/>
                    <a:pt x="23" y="62"/>
                  </a:cubicBezTo>
                  <a:cubicBezTo>
                    <a:pt x="19" y="59"/>
                    <a:pt x="15" y="55"/>
                    <a:pt x="12" y="51"/>
                  </a:cubicBezTo>
                  <a:cubicBezTo>
                    <a:pt x="6" y="43"/>
                    <a:pt x="3" y="34"/>
                    <a:pt x="2" y="27"/>
                  </a:cubicBezTo>
                  <a:cubicBezTo>
                    <a:pt x="0" y="20"/>
                    <a:pt x="0" y="14"/>
                    <a:pt x="0" y="9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1"/>
                    <a:pt x="7" y="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" name="Freeform 34"/>
            <p:cNvSpPr/>
            <p:nvPr/>
          </p:nvSpPr>
          <p:spPr>
            <a:xfrm>
              <a:off x="-133350" y="1104900"/>
              <a:ext cx="120650" cy="114300"/>
            </a:xfrm>
            <a:custGeom>
              <a:avLst/>
              <a:gdLst/>
              <a:ahLst/>
              <a:cxnLst>
                <a:cxn ang="0">
                  <a:pos x="18561" y="6178"/>
                </a:cxn>
                <a:cxn ang="0">
                  <a:pos x="24748" y="21624"/>
                </a:cxn>
                <a:cxn ang="0">
                  <a:pos x="46403" y="52516"/>
                </a:cxn>
                <a:cxn ang="0">
                  <a:pos x="64965" y="61783"/>
                </a:cxn>
                <a:cxn ang="0">
                  <a:pos x="71152" y="61783"/>
                </a:cxn>
                <a:cxn ang="0">
                  <a:pos x="77339" y="64872"/>
                </a:cxn>
                <a:cxn ang="0">
                  <a:pos x="89714" y="64872"/>
                </a:cxn>
                <a:cxn ang="0">
                  <a:pos x="92807" y="64872"/>
                </a:cxn>
                <a:cxn ang="0">
                  <a:pos x="95901" y="64872"/>
                </a:cxn>
                <a:cxn ang="0">
                  <a:pos x="120650" y="89586"/>
                </a:cxn>
                <a:cxn ang="0">
                  <a:pos x="92807" y="114300"/>
                </a:cxn>
                <a:cxn ang="0">
                  <a:pos x="89714" y="114300"/>
                </a:cxn>
                <a:cxn ang="0">
                  <a:pos x="80433" y="111210"/>
                </a:cxn>
                <a:cxn ang="0">
                  <a:pos x="64965" y="105032"/>
                </a:cxn>
                <a:cxn ang="0">
                  <a:pos x="52591" y="98854"/>
                </a:cxn>
                <a:cxn ang="0">
                  <a:pos x="43310" y="92675"/>
                </a:cxn>
                <a:cxn ang="0">
                  <a:pos x="21655" y="74140"/>
                </a:cxn>
                <a:cxn ang="0">
                  <a:pos x="3093" y="27802"/>
                </a:cxn>
                <a:cxn ang="0">
                  <a:pos x="0" y="6178"/>
                </a:cxn>
                <a:cxn ang="0">
                  <a:pos x="9280" y="0"/>
                </a:cxn>
                <a:cxn ang="0">
                  <a:pos x="18561" y="6178"/>
                </a:cxn>
              </a:cxnLst>
              <a:rect l="0" t="0" r="0" b="0"/>
              <a:pathLst>
                <a:path w="39" h="37">
                  <a:moveTo>
                    <a:pt x="6" y="2"/>
                  </a:moveTo>
                  <a:cubicBezTo>
                    <a:pt x="6" y="2"/>
                    <a:pt x="6" y="4"/>
                    <a:pt x="8" y="7"/>
                  </a:cubicBezTo>
                  <a:cubicBezTo>
                    <a:pt x="9" y="10"/>
                    <a:pt x="12" y="14"/>
                    <a:pt x="15" y="17"/>
                  </a:cubicBezTo>
                  <a:cubicBezTo>
                    <a:pt x="17" y="18"/>
                    <a:pt x="19" y="19"/>
                    <a:pt x="21" y="20"/>
                  </a:cubicBezTo>
                  <a:cubicBezTo>
                    <a:pt x="21" y="20"/>
                    <a:pt x="22" y="20"/>
                    <a:pt x="23" y="20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7" y="21"/>
                    <a:pt x="28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5" y="22"/>
                    <a:pt x="39" y="25"/>
                    <a:pt x="39" y="29"/>
                  </a:cubicBezTo>
                  <a:cubicBezTo>
                    <a:pt x="39" y="34"/>
                    <a:pt x="35" y="37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7"/>
                    <a:pt x="28" y="36"/>
                    <a:pt x="26" y="36"/>
                  </a:cubicBezTo>
                  <a:cubicBezTo>
                    <a:pt x="25" y="36"/>
                    <a:pt x="23" y="35"/>
                    <a:pt x="21" y="34"/>
                  </a:cubicBezTo>
                  <a:cubicBezTo>
                    <a:pt x="20" y="34"/>
                    <a:pt x="19" y="33"/>
                    <a:pt x="17" y="32"/>
                  </a:cubicBezTo>
                  <a:cubicBezTo>
                    <a:pt x="16" y="32"/>
                    <a:pt x="15" y="31"/>
                    <a:pt x="14" y="30"/>
                  </a:cubicBezTo>
                  <a:cubicBezTo>
                    <a:pt x="11" y="28"/>
                    <a:pt x="9" y="26"/>
                    <a:pt x="7" y="24"/>
                  </a:cubicBezTo>
                  <a:cubicBezTo>
                    <a:pt x="4" y="19"/>
                    <a:pt x="2" y="13"/>
                    <a:pt x="1" y="9"/>
                  </a:cubicBezTo>
                  <a:cubicBezTo>
                    <a:pt x="0" y="5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6" y="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" name="Freeform 35"/>
            <p:cNvSpPr/>
            <p:nvPr/>
          </p:nvSpPr>
          <p:spPr>
            <a:xfrm>
              <a:off x="228600" y="1470025"/>
              <a:ext cx="727075" cy="501650"/>
            </a:xfrm>
            <a:custGeom>
              <a:avLst/>
              <a:gdLst/>
              <a:ahLst/>
              <a:cxnLst>
                <a:cxn ang="0">
                  <a:pos x="3093" y="95994"/>
                </a:cxn>
                <a:cxn ang="0">
                  <a:pos x="46409" y="77415"/>
                </a:cxn>
                <a:cxn ang="0">
                  <a:pos x="99005" y="55738"/>
                </a:cxn>
                <a:cxn ang="0">
                  <a:pos x="167072" y="34062"/>
                </a:cxn>
                <a:cxn ang="0">
                  <a:pos x="247514" y="12386"/>
                </a:cxn>
                <a:cxn ang="0">
                  <a:pos x="346520" y="0"/>
                </a:cxn>
                <a:cxn ang="0">
                  <a:pos x="396023" y="6193"/>
                </a:cxn>
                <a:cxn ang="0">
                  <a:pos x="448620" y="15483"/>
                </a:cxn>
                <a:cxn ang="0">
                  <a:pos x="547626" y="52642"/>
                </a:cxn>
                <a:cxn ang="0">
                  <a:pos x="637350" y="114574"/>
                </a:cxn>
                <a:cxn ang="0">
                  <a:pos x="671384" y="154830"/>
                </a:cxn>
                <a:cxn ang="0">
                  <a:pos x="696135" y="198182"/>
                </a:cxn>
                <a:cxn ang="0">
                  <a:pos x="714699" y="244631"/>
                </a:cxn>
                <a:cxn ang="0">
                  <a:pos x="714699" y="247728"/>
                </a:cxn>
                <a:cxn ang="0">
                  <a:pos x="714699" y="253921"/>
                </a:cxn>
                <a:cxn ang="0">
                  <a:pos x="717793" y="257018"/>
                </a:cxn>
                <a:cxn ang="0">
                  <a:pos x="717793" y="269404"/>
                </a:cxn>
                <a:cxn ang="0">
                  <a:pos x="720887" y="291080"/>
                </a:cxn>
                <a:cxn ang="0">
                  <a:pos x="714699" y="377785"/>
                </a:cxn>
                <a:cxn ang="0">
                  <a:pos x="677572" y="442814"/>
                </a:cxn>
                <a:cxn ang="0">
                  <a:pos x="631162" y="479973"/>
                </a:cxn>
                <a:cxn ang="0">
                  <a:pos x="600223" y="495456"/>
                </a:cxn>
                <a:cxn ang="0">
                  <a:pos x="587847" y="498553"/>
                </a:cxn>
                <a:cxn ang="0">
                  <a:pos x="578566" y="495456"/>
                </a:cxn>
                <a:cxn ang="0">
                  <a:pos x="581660" y="486166"/>
                </a:cxn>
                <a:cxn ang="0">
                  <a:pos x="590941" y="479973"/>
                </a:cxn>
                <a:cxn ang="0">
                  <a:pos x="621881" y="464490"/>
                </a:cxn>
                <a:cxn ang="0">
                  <a:pos x="659008" y="427331"/>
                </a:cxn>
                <a:cxn ang="0">
                  <a:pos x="686853" y="374689"/>
                </a:cxn>
                <a:cxn ang="0">
                  <a:pos x="612599" y="383979"/>
                </a:cxn>
                <a:cxn ang="0">
                  <a:pos x="603317" y="377785"/>
                </a:cxn>
                <a:cxn ang="0">
                  <a:pos x="600223" y="371592"/>
                </a:cxn>
                <a:cxn ang="0">
                  <a:pos x="603317" y="365399"/>
                </a:cxn>
                <a:cxn ang="0">
                  <a:pos x="665196" y="213665"/>
                </a:cxn>
                <a:cxn ang="0">
                  <a:pos x="665196" y="213665"/>
                </a:cxn>
                <a:cxn ang="0">
                  <a:pos x="662102" y="210569"/>
                </a:cxn>
                <a:cxn ang="0">
                  <a:pos x="621881" y="253921"/>
                </a:cxn>
                <a:cxn ang="0">
                  <a:pos x="612599" y="253921"/>
                </a:cxn>
                <a:cxn ang="0">
                  <a:pos x="609505" y="247728"/>
                </a:cxn>
                <a:cxn ang="0">
                  <a:pos x="628069" y="157926"/>
                </a:cxn>
                <a:cxn ang="0">
                  <a:pos x="609505" y="139347"/>
                </a:cxn>
                <a:cxn ang="0">
                  <a:pos x="532157" y="83608"/>
                </a:cxn>
                <a:cxn ang="0">
                  <a:pos x="445526" y="52642"/>
                </a:cxn>
                <a:cxn ang="0">
                  <a:pos x="411493" y="99091"/>
                </a:cxn>
                <a:cxn ang="0">
                  <a:pos x="374366" y="37159"/>
                </a:cxn>
                <a:cxn ang="0">
                  <a:pos x="343426" y="34062"/>
                </a:cxn>
                <a:cxn ang="0">
                  <a:pos x="253702" y="40255"/>
                </a:cxn>
                <a:cxn ang="0">
                  <a:pos x="173260" y="58835"/>
                </a:cxn>
                <a:cxn ang="0">
                  <a:pos x="105193" y="77415"/>
                </a:cxn>
                <a:cxn ang="0">
                  <a:pos x="55690" y="92898"/>
                </a:cxn>
                <a:cxn ang="0">
                  <a:pos x="9281" y="108381"/>
                </a:cxn>
                <a:cxn ang="0">
                  <a:pos x="0" y="105284"/>
                </a:cxn>
                <a:cxn ang="0">
                  <a:pos x="3093" y="95994"/>
                </a:cxn>
              </a:cxnLst>
              <a:rect l="0" t="0" r="0" b="0"/>
              <a:pathLst>
                <a:path w="235" h="162">
                  <a:moveTo>
                    <a:pt x="1" y="31"/>
                  </a:moveTo>
                  <a:cubicBezTo>
                    <a:pt x="1" y="31"/>
                    <a:pt x="6" y="29"/>
                    <a:pt x="15" y="25"/>
                  </a:cubicBezTo>
                  <a:cubicBezTo>
                    <a:pt x="20" y="23"/>
                    <a:pt x="26" y="21"/>
                    <a:pt x="32" y="18"/>
                  </a:cubicBezTo>
                  <a:cubicBezTo>
                    <a:pt x="38" y="16"/>
                    <a:pt x="46" y="13"/>
                    <a:pt x="54" y="11"/>
                  </a:cubicBezTo>
                  <a:cubicBezTo>
                    <a:pt x="62" y="8"/>
                    <a:pt x="71" y="6"/>
                    <a:pt x="80" y="4"/>
                  </a:cubicBezTo>
                  <a:cubicBezTo>
                    <a:pt x="90" y="2"/>
                    <a:pt x="100" y="0"/>
                    <a:pt x="112" y="0"/>
                  </a:cubicBezTo>
                  <a:cubicBezTo>
                    <a:pt x="117" y="1"/>
                    <a:pt x="123" y="1"/>
                    <a:pt x="128" y="2"/>
                  </a:cubicBezTo>
                  <a:cubicBezTo>
                    <a:pt x="134" y="3"/>
                    <a:pt x="139" y="4"/>
                    <a:pt x="145" y="5"/>
                  </a:cubicBezTo>
                  <a:cubicBezTo>
                    <a:pt x="156" y="8"/>
                    <a:pt x="167" y="11"/>
                    <a:pt x="177" y="17"/>
                  </a:cubicBezTo>
                  <a:cubicBezTo>
                    <a:pt x="188" y="22"/>
                    <a:pt x="198" y="29"/>
                    <a:pt x="206" y="37"/>
                  </a:cubicBezTo>
                  <a:cubicBezTo>
                    <a:pt x="210" y="41"/>
                    <a:pt x="213" y="45"/>
                    <a:pt x="217" y="50"/>
                  </a:cubicBezTo>
                  <a:cubicBezTo>
                    <a:pt x="220" y="55"/>
                    <a:pt x="223" y="59"/>
                    <a:pt x="225" y="64"/>
                  </a:cubicBezTo>
                  <a:cubicBezTo>
                    <a:pt x="228" y="69"/>
                    <a:pt x="229" y="74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2"/>
                  </a:cubicBezTo>
                  <a:cubicBezTo>
                    <a:pt x="232" y="83"/>
                    <a:pt x="232" y="83"/>
                    <a:pt x="232" y="83"/>
                  </a:cubicBezTo>
                  <a:cubicBezTo>
                    <a:pt x="232" y="87"/>
                    <a:pt x="232" y="87"/>
                    <a:pt x="232" y="87"/>
                  </a:cubicBezTo>
                  <a:cubicBezTo>
                    <a:pt x="233" y="89"/>
                    <a:pt x="233" y="91"/>
                    <a:pt x="233" y="94"/>
                  </a:cubicBezTo>
                  <a:cubicBezTo>
                    <a:pt x="235" y="105"/>
                    <a:pt x="233" y="114"/>
                    <a:pt x="231" y="122"/>
                  </a:cubicBezTo>
                  <a:cubicBezTo>
                    <a:pt x="228" y="131"/>
                    <a:pt x="223" y="138"/>
                    <a:pt x="219" y="143"/>
                  </a:cubicBezTo>
                  <a:cubicBezTo>
                    <a:pt x="214" y="149"/>
                    <a:pt x="209" y="152"/>
                    <a:pt x="204" y="155"/>
                  </a:cubicBezTo>
                  <a:cubicBezTo>
                    <a:pt x="200" y="157"/>
                    <a:pt x="196" y="159"/>
                    <a:pt x="194" y="160"/>
                  </a:cubicBezTo>
                  <a:cubicBezTo>
                    <a:pt x="191" y="161"/>
                    <a:pt x="190" y="161"/>
                    <a:pt x="190" y="161"/>
                  </a:cubicBezTo>
                  <a:cubicBezTo>
                    <a:pt x="188" y="162"/>
                    <a:pt x="187" y="161"/>
                    <a:pt x="187" y="160"/>
                  </a:cubicBezTo>
                  <a:cubicBezTo>
                    <a:pt x="186" y="159"/>
                    <a:pt x="187" y="157"/>
                    <a:pt x="188" y="157"/>
                  </a:cubicBezTo>
                  <a:cubicBezTo>
                    <a:pt x="188" y="157"/>
                    <a:pt x="189" y="156"/>
                    <a:pt x="191" y="155"/>
                  </a:cubicBezTo>
                  <a:cubicBezTo>
                    <a:pt x="194" y="154"/>
                    <a:pt x="197" y="152"/>
                    <a:pt x="201" y="150"/>
                  </a:cubicBezTo>
                  <a:cubicBezTo>
                    <a:pt x="204" y="147"/>
                    <a:pt x="209" y="143"/>
                    <a:pt x="213" y="138"/>
                  </a:cubicBezTo>
                  <a:cubicBezTo>
                    <a:pt x="216" y="134"/>
                    <a:pt x="220" y="128"/>
                    <a:pt x="222" y="121"/>
                  </a:cubicBezTo>
                  <a:cubicBezTo>
                    <a:pt x="212" y="128"/>
                    <a:pt x="203" y="126"/>
                    <a:pt x="198" y="124"/>
                  </a:cubicBezTo>
                  <a:cubicBezTo>
                    <a:pt x="196" y="123"/>
                    <a:pt x="195" y="122"/>
                    <a:pt x="195" y="122"/>
                  </a:cubicBezTo>
                  <a:cubicBezTo>
                    <a:pt x="194" y="122"/>
                    <a:pt x="194" y="121"/>
                    <a:pt x="194" y="120"/>
                  </a:cubicBezTo>
                  <a:cubicBezTo>
                    <a:pt x="194" y="119"/>
                    <a:pt x="195" y="119"/>
                    <a:pt x="195" y="118"/>
                  </a:cubicBezTo>
                  <a:cubicBezTo>
                    <a:pt x="213" y="112"/>
                    <a:pt x="215" y="84"/>
                    <a:pt x="215" y="69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4" y="69"/>
                    <a:pt x="214" y="68"/>
                    <a:pt x="214" y="68"/>
                  </a:cubicBezTo>
                  <a:cubicBezTo>
                    <a:pt x="208" y="74"/>
                    <a:pt x="201" y="81"/>
                    <a:pt x="201" y="82"/>
                  </a:cubicBezTo>
                  <a:cubicBezTo>
                    <a:pt x="200" y="82"/>
                    <a:pt x="199" y="82"/>
                    <a:pt x="198" y="82"/>
                  </a:cubicBezTo>
                  <a:cubicBezTo>
                    <a:pt x="197" y="82"/>
                    <a:pt x="197" y="81"/>
                    <a:pt x="197" y="80"/>
                  </a:cubicBezTo>
                  <a:cubicBezTo>
                    <a:pt x="195" y="63"/>
                    <a:pt x="201" y="54"/>
                    <a:pt x="203" y="51"/>
                  </a:cubicBezTo>
                  <a:cubicBezTo>
                    <a:pt x="201" y="49"/>
                    <a:pt x="199" y="47"/>
                    <a:pt x="197" y="45"/>
                  </a:cubicBezTo>
                  <a:cubicBezTo>
                    <a:pt x="190" y="38"/>
                    <a:pt x="181" y="32"/>
                    <a:pt x="172" y="27"/>
                  </a:cubicBezTo>
                  <a:cubicBezTo>
                    <a:pt x="163" y="22"/>
                    <a:pt x="153" y="19"/>
                    <a:pt x="144" y="17"/>
                  </a:cubicBezTo>
                  <a:cubicBezTo>
                    <a:pt x="144" y="27"/>
                    <a:pt x="133" y="32"/>
                    <a:pt x="133" y="32"/>
                  </a:cubicBezTo>
                  <a:cubicBezTo>
                    <a:pt x="132" y="23"/>
                    <a:pt x="127" y="16"/>
                    <a:pt x="121" y="12"/>
                  </a:cubicBezTo>
                  <a:cubicBezTo>
                    <a:pt x="118" y="12"/>
                    <a:pt x="115" y="11"/>
                    <a:pt x="111" y="11"/>
                  </a:cubicBezTo>
                  <a:cubicBezTo>
                    <a:pt x="101" y="10"/>
                    <a:pt x="91" y="12"/>
                    <a:pt x="82" y="13"/>
                  </a:cubicBezTo>
                  <a:cubicBezTo>
                    <a:pt x="73" y="15"/>
                    <a:pt x="64" y="17"/>
                    <a:pt x="56" y="19"/>
                  </a:cubicBezTo>
                  <a:cubicBezTo>
                    <a:pt x="48" y="21"/>
                    <a:pt x="41" y="23"/>
                    <a:pt x="34" y="25"/>
                  </a:cubicBezTo>
                  <a:cubicBezTo>
                    <a:pt x="28" y="27"/>
                    <a:pt x="22" y="29"/>
                    <a:pt x="18" y="30"/>
                  </a:cubicBezTo>
                  <a:cubicBezTo>
                    <a:pt x="8" y="34"/>
                    <a:pt x="3" y="35"/>
                    <a:pt x="3" y="35"/>
                  </a:cubicBezTo>
                  <a:cubicBezTo>
                    <a:pt x="2" y="36"/>
                    <a:pt x="1" y="35"/>
                    <a:pt x="0" y="34"/>
                  </a:cubicBezTo>
                  <a:cubicBezTo>
                    <a:pt x="0" y="33"/>
                    <a:pt x="0" y="32"/>
                    <a:pt x="1" y="31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" name="Freeform 36"/>
            <p:cNvSpPr/>
            <p:nvPr/>
          </p:nvSpPr>
          <p:spPr>
            <a:xfrm>
              <a:off x="646112" y="1501775"/>
              <a:ext cx="209550" cy="309563"/>
            </a:xfrm>
            <a:custGeom>
              <a:avLst/>
              <a:gdLst/>
              <a:ahLst/>
              <a:cxnLst>
                <a:cxn ang="0">
                  <a:pos x="92448" y="173355"/>
                </a:cxn>
                <a:cxn ang="0">
                  <a:pos x="126346" y="201215"/>
                </a:cxn>
                <a:cxn ang="0">
                  <a:pos x="33897" y="15478"/>
                </a:cxn>
                <a:cxn ang="0">
                  <a:pos x="40061" y="0"/>
                </a:cxn>
                <a:cxn ang="0">
                  <a:pos x="123264" y="266224"/>
                </a:cxn>
                <a:cxn ang="0">
                  <a:pos x="49305" y="290989"/>
                </a:cxn>
                <a:cxn ang="0">
                  <a:pos x="12326" y="204311"/>
                </a:cxn>
                <a:cxn ang="0">
                  <a:pos x="92448" y="173355"/>
                </a:cxn>
              </a:cxnLst>
              <a:rect l="0" t="0" r="0" b="0"/>
              <a:pathLst>
                <a:path w="68" h="100">
                  <a:moveTo>
                    <a:pt x="30" y="56"/>
                  </a:moveTo>
                  <a:cubicBezTo>
                    <a:pt x="35" y="57"/>
                    <a:pt x="39" y="61"/>
                    <a:pt x="41" y="65"/>
                  </a:cubicBezTo>
                  <a:cubicBezTo>
                    <a:pt x="49" y="25"/>
                    <a:pt x="12" y="6"/>
                    <a:pt x="11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68" y="28"/>
                    <a:pt x="40" y="86"/>
                  </a:cubicBezTo>
                  <a:cubicBezTo>
                    <a:pt x="40" y="86"/>
                    <a:pt x="35" y="100"/>
                    <a:pt x="16" y="94"/>
                  </a:cubicBezTo>
                  <a:cubicBezTo>
                    <a:pt x="5" y="91"/>
                    <a:pt x="0" y="76"/>
                    <a:pt x="4" y="66"/>
                  </a:cubicBezTo>
                  <a:cubicBezTo>
                    <a:pt x="8" y="56"/>
                    <a:pt x="20" y="51"/>
                    <a:pt x="30" y="56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5" name="Freeform 37"/>
            <p:cNvSpPr/>
            <p:nvPr/>
          </p:nvSpPr>
          <p:spPr>
            <a:xfrm>
              <a:off x="509587" y="1652588"/>
              <a:ext cx="219075" cy="344488"/>
            </a:xfrm>
            <a:custGeom>
              <a:avLst/>
              <a:gdLst/>
              <a:ahLst/>
              <a:cxnLst>
                <a:cxn ang="0">
                  <a:pos x="212903" y="325867"/>
                </a:cxn>
                <a:cxn ang="0">
                  <a:pos x="194390" y="319660"/>
                </a:cxn>
                <a:cxn ang="0">
                  <a:pos x="148107" y="301039"/>
                </a:cxn>
                <a:cxn ang="0">
                  <a:pos x="120336" y="288625"/>
                </a:cxn>
                <a:cxn ang="0">
                  <a:pos x="92566" y="266900"/>
                </a:cxn>
                <a:cxn ang="0">
                  <a:pos x="70967" y="242072"/>
                </a:cxn>
                <a:cxn ang="0">
                  <a:pos x="58625" y="214141"/>
                </a:cxn>
                <a:cxn ang="0">
                  <a:pos x="55540" y="180002"/>
                </a:cxn>
                <a:cxn ang="0">
                  <a:pos x="58625" y="142760"/>
                </a:cxn>
                <a:cxn ang="0">
                  <a:pos x="64796" y="108622"/>
                </a:cxn>
                <a:cxn ang="0">
                  <a:pos x="77139" y="77587"/>
                </a:cxn>
                <a:cxn ang="0">
                  <a:pos x="86395" y="52759"/>
                </a:cxn>
                <a:cxn ang="0">
                  <a:pos x="92566" y="31034"/>
                </a:cxn>
                <a:cxn ang="0">
                  <a:pos x="98738" y="12413"/>
                </a:cxn>
                <a:cxn ang="0">
                  <a:pos x="98738" y="12413"/>
                </a:cxn>
                <a:cxn ang="0">
                  <a:pos x="95652" y="0"/>
                </a:cxn>
                <a:cxn ang="0">
                  <a:pos x="86395" y="3103"/>
                </a:cxn>
                <a:cxn ang="0">
                  <a:pos x="70967" y="18620"/>
                </a:cxn>
                <a:cxn ang="0">
                  <a:pos x="55540" y="37241"/>
                </a:cxn>
                <a:cxn ang="0">
                  <a:pos x="40112" y="62069"/>
                </a:cxn>
                <a:cxn ang="0">
                  <a:pos x="21598" y="93104"/>
                </a:cxn>
                <a:cxn ang="0">
                  <a:pos x="6171" y="133450"/>
                </a:cxn>
                <a:cxn ang="0">
                  <a:pos x="0" y="176899"/>
                </a:cxn>
                <a:cxn ang="0">
                  <a:pos x="3085" y="226555"/>
                </a:cxn>
                <a:cxn ang="0">
                  <a:pos x="24684" y="273107"/>
                </a:cxn>
                <a:cxn ang="0">
                  <a:pos x="61711" y="307246"/>
                </a:cxn>
                <a:cxn ang="0">
                  <a:pos x="135764" y="338281"/>
                </a:cxn>
                <a:cxn ang="0">
                  <a:pos x="191304" y="344488"/>
                </a:cxn>
                <a:cxn ang="0">
                  <a:pos x="212903" y="341384"/>
                </a:cxn>
                <a:cxn ang="0">
                  <a:pos x="219075" y="332074"/>
                </a:cxn>
                <a:cxn ang="0">
                  <a:pos x="212903" y="325867"/>
                </a:cxn>
              </a:cxnLst>
              <a:rect l="0" t="0" r="0" b="0"/>
              <a:pathLst>
                <a:path w="71" h="111">
                  <a:moveTo>
                    <a:pt x="69" y="105"/>
                  </a:moveTo>
                  <a:cubicBezTo>
                    <a:pt x="69" y="105"/>
                    <a:pt x="67" y="104"/>
                    <a:pt x="63" y="103"/>
                  </a:cubicBezTo>
                  <a:cubicBezTo>
                    <a:pt x="59" y="102"/>
                    <a:pt x="54" y="100"/>
                    <a:pt x="48" y="97"/>
                  </a:cubicBezTo>
                  <a:cubicBezTo>
                    <a:pt x="45" y="96"/>
                    <a:pt x="42" y="94"/>
                    <a:pt x="39" y="93"/>
                  </a:cubicBezTo>
                  <a:cubicBezTo>
                    <a:pt x="36" y="91"/>
                    <a:pt x="33" y="89"/>
                    <a:pt x="30" y="86"/>
                  </a:cubicBezTo>
                  <a:cubicBezTo>
                    <a:pt x="27" y="84"/>
                    <a:pt x="25" y="81"/>
                    <a:pt x="23" y="78"/>
                  </a:cubicBezTo>
                  <a:cubicBezTo>
                    <a:pt x="21" y="75"/>
                    <a:pt x="20" y="72"/>
                    <a:pt x="19" y="69"/>
                  </a:cubicBezTo>
                  <a:cubicBezTo>
                    <a:pt x="18" y="65"/>
                    <a:pt x="18" y="62"/>
                    <a:pt x="18" y="58"/>
                  </a:cubicBezTo>
                  <a:cubicBezTo>
                    <a:pt x="18" y="54"/>
                    <a:pt x="18" y="50"/>
                    <a:pt x="19" y="46"/>
                  </a:cubicBezTo>
                  <a:cubicBezTo>
                    <a:pt x="20" y="43"/>
                    <a:pt x="20" y="39"/>
                    <a:pt x="21" y="35"/>
                  </a:cubicBezTo>
                  <a:cubicBezTo>
                    <a:pt x="22" y="32"/>
                    <a:pt x="23" y="28"/>
                    <a:pt x="25" y="25"/>
                  </a:cubicBezTo>
                  <a:cubicBezTo>
                    <a:pt x="26" y="22"/>
                    <a:pt x="27" y="19"/>
                    <a:pt x="28" y="17"/>
                  </a:cubicBezTo>
                  <a:cubicBezTo>
                    <a:pt x="29" y="14"/>
                    <a:pt x="29" y="12"/>
                    <a:pt x="30" y="10"/>
                  </a:cubicBezTo>
                  <a:cubicBezTo>
                    <a:pt x="32" y="6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2"/>
                    <a:pt x="32" y="1"/>
                    <a:pt x="31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1"/>
                    <a:pt x="26" y="3"/>
                    <a:pt x="23" y="6"/>
                  </a:cubicBezTo>
                  <a:cubicBezTo>
                    <a:pt x="22" y="8"/>
                    <a:pt x="20" y="9"/>
                    <a:pt x="18" y="12"/>
                  </a:cubicBezTo>
                  <a:cubicBezTo>
                    <a:pt x="17" y="14"/>
                    <a:pt x="15" y="17"/>
                    <a:pt x="13" y="20"/>
                  </a:cubicBezTo>
                  <a:cubicBezTo>
                    <a:pt x="11" y="23"/>
                    <a:pt x="9" y="26"/>
                    <a:pt x="7" y="30"/>
                  </a:cubicBezTo>
                  <a:cubicBezTo>
                    <a:pt x="5" y="34"/>
                    <a:pt x="4" y="38"/>
                    <a:pt x="2" y="43"/>
                  </a:cubicBezTo>
                  <a:cubicBezTo>
                    <a:pt x="1" y="47"/>
                    <a:pt x="0" y="52"/>
                    <a:pt x="0" y="57"/>
                  </a:cubicBezTo>
                  <a:cubicBezTo>
                    <a:pt x="0" y="62"/>
                    <a:pt x="0" y="68"/>
                    <a:pt x="1" y="73"/>
                  </a:cubicBezTo>
                  <a:cubicBezTo>
                    <a:pt x="3" y="78"/>
                    <a:pt x="5" y="84"/>
                    <a:pt x="8" y="88"/>
                  </a:cubicBezTo>
                  <a:cubicBezTo>
                    <a:pt x="11" y="93"/>
                    <a:pt x="16" y="96"/>
                    <a:pt x="20" y="99"/>
                  </a:cubicBezTo>
                  <a:cubicBezTo>
                    <a:pt x="28" y="105"/>
                    <a:pt x="37" y="108"/>
                    <a:pt x="44" y="109"/>
                  </a:cubicBezTo>
                  <a:cubicBezTo>
                    <a:pt x="51" y="111"/>
                    <a:pt x="58" y="111"/>
                    <a:pt x="62" y="111"/>
                  </a:cubicBezTo>
                  <a:cubicBezTo>
                    <a:pt x="66" y="111"/>
                    <a:pt x="69" y="110"/>
                    <a:pt x="69" y="110"/>
                  </a:cubicBezTo>
                  <a:cubicBezTo>
                    <a:pt x="70" y="110"/>
                    <a:pt x="71" y="109"/>
                    <a:pt x="71" y="107"/>
                  </a:cubicBezTo>
                  <a:cubicBezTo>
                    <a:pt x="71" y="106"/>
                    <a:pt x="70" y="105"/>
                    <a:pt x="69" y="105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6" name="Freeform 38"/>
            <p:cNvSpPr/>
            <p:nvPr/>
          </p:nvSpPr>
          <p:spPr>
            <a:xfrm>
              <a:off x="590550" y="1824038"/>
              <a:ext cx="117475" cy="117475"/>
            </a:xfrm>
            <a:custGeom>
              <a:avLst/>
              <a:gdLst/>
              <a:ahLst/>
              <a:cxnLst>
                <a:cxn ang="0">
                  <a:pos x="111292" y="98926"/>
                </a:cxn>
                <a:cxn ang="0">
                  <a:pos x="92743" y="92743"/>
                </a:cxn>
                <a:cxn ang="0">
                  <a:pos x="64920" y="71103"/>
                </a:cxn>
                <a:cxn ang="0">
                  <a:pos x="55646" y="55646"/>
                </a:cxn>
                <a:cxn ang="0">
                  <a:pos x="52554" y="46371"/>
                </a:cxn>
                <a:cxn ang="0">
                  <a:pos x="49463" y="40188"/>
                </a:cxn>
                <a:cxn ang="0">
                  <a:pos x="49463" y="27823"/>
                </a:cxn>
                <a:cxn ang="0">
                  <a:pos x="49463" y="24731"/>
                </a:cxn>
                <a:cxn ang="0">
                  <a:pos x="49463" y="24731"/>
                </a:cxn>
                <a:cxn ang="0">
                  <a:pos x="24731" y="0"/>
                </a:cxn>
                <a:cxn ang="0">
                  <a:pos x="0" y="24731"/>
                </a:cxn>
                <a:cxn ang="0">
                  <a:pos x="0" y="30914"/>
                </a:cxn>
                <a:cxn ang="0">
                  <a:pos x="3091" y="37097"/>
                </a:cxn>
                <a:cxn ang="0">
                  <a:pos x="9274" y="52554"/>
                </a:cxn>
                <a:cxn ang="0">
                  <a:pos x="12365" y="64920"/>
                </a:cxn>
                <a:cxn ang="0">
                  <a:pos x="21640" y="74194"/>
                </a:cxn>
                <a:cxn ang="0">
                  <a:pos x="40188" y="95834"/>
                </a:cxn>
                <a:cxn ang="0">
                  <a:pos x="86560" y="114383"/>
                </a:cxn>
                <a:cxn ang="0">
                  <a:pos x="108200" y="117475"/>
                </a:cxn>
                <a:cxn ang="0">
                  <a:pos x="117475" y="108200"/>
                </a:cxn>
                <a:cxn ang="0">
                  <a:pos x="111292" y="98926"/>
                </a:cxn>
              </a:cxnLst>
              <a:rect l="0" t="0" r="0" b="0"/>
              <a:pathLst>
                <a:path w="38" h="38">
                  <a:moveTo>
                    <a:pt x="36" y="32"/>
                  </a:moveTo>
                  <a:cubicBezTo>
                    <a:pt x="36" y="32"/>
                    <a:pt x="34" y="32"/>
                    <a:pt x="30" y="30"/>
                  </a:cubicBezTo>
                  <a:cubicBezTo>
                    <a:pt x="27" y="29"/>
                    <a:pt x="23" y="26"/>
                    <a:pt x="21" y="23"/>
                  </a:cubicBezTo>
                  <a:cubicBezTo>
                    <a:pt x="19" y="21"/>
                    <a:pt x="18" y="19"/>
                    <a:pt x="18" y="18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15"/>
                    <a:pt x="16" y="14"/>
                    <a:pt x="16" y="13"/>
                  </a:cubicBezTo>
                  <a:cubicBezTo>
                    <a:pt x="16" y="12"/>
                    <a:pt x="16" y="10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1" y="13"/>
                    <a:pt x="2" y="15"/>
                    <a:pt x="3" y="17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5" y="22"/>
                    <a:pt x="6" y="23"/>
                    <a:pt x="7" y="24"/>
                  </a:cubicBezTo>
                  <a:cubicBezTo>
                    <a:pt x="9" y="26"/>
                    <a:pt x="11" y="29"/>
                    <a:pt x="13" y="31"/>
                  </a:cubicBezTo>
                  <a:cubicBezTo>
                    <a:pt x="18" y="34"/>
                    <a:pt x="24" y="36"/>
                    <a:pt x="28" y="37"/>
                  </a:cubicBezTo>
                  <a:cubicBezTo>
                    <a:pt x="32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5"/>
                  </a:cubicBezTo>
                  <a:cubicBezTo>
                    <a:pt x="38" y="34"/>
                    <a:pt x="37" y="33"/>
                    <a:pt x="36" y="3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7" name="Freeform 39"/>
            <p:cNvSpPr/>
            <p:nvPr/>
          </p:nvSpPr>
          <p:spPr>
            <a:xfrm>
              <a:off x="-101600" y="1492250"/>
              <a:ext cx="419100" cy="411163"/>
            </a:xfrm>
            <a:custGeom>
              <a:avLst/>
              <a:gdLst/>
              <a:ahLst/>
              <a:cxnLst>
                <a:cxn ang="0">
                  <a:pos x="114019" y="6182"/>
                </a:cxn>
                <a:cxn ang="0">
                  <a:pos x="175652" y="15457"/>
                </a:cxn>
                <a:cxn ang="0">
                  <a:pos x="175652" y="21640"/>
                </a:cxn>
                <a:cxn ang="0">
                  <a:pos x="169488" y="30914"/>
                </a:cxn>
                <a:cxn ang="0">
                  <a:pos x="98611" y="80377"/>
                </a:cxn>
                <a:cxn ang="0">
                  <a:pos x="101693" y="111292"/>
                </a:cxn>
                <a:cxn ang="0">
                  <a:pos x="221876" y="151481"/>
                </a:cxn>
                <a:cxn ang="0">
                  <a:pos x="268100" y="132932"/>
                </a:cxn>
                <a:cxn ang="0">
                  <a:pos x="271182" y="132932"/>
                </a:cxn>
                <a:cxn ang="0">
                  <a:pos x="280427" y="136023"/>
                </a:cxn>
                <a:cxn ang="0">
                  <a:pos x="283508" y="145298"/>
                </a:cxn>
                <a:cxn ang="0">
                  <a:pos x="283508" y="148389"/>
                </a:cxn>
                <a:cxn ang="0">
                  <a:pos x="268100" y="194761"/>
                </a:cxn>
                <a:cxn ang="0">
                  <a:pos x="305080" y="312236"/>
                </a:cxn>
                <a:cxn ang="0">
                  <a:pos x="338977" y="315328"/>
                </a:cxn>
                <a:cxn ang="0">
                  <a:pos x="391365" y="244224"/>
                </a:cxn>
                <a:cxn ang="0">
                  <a:pos x="397528" y="238041"/>
                </a:cxn>
                <a:cxn ang="0">
                  <a:pos x="406773" y="241133"/>
                </a:cxn>
                <a:cxn ang="0">
                  <a:pos x="412936" y="299870"/>
                </a:cxn>
                <a:cxn ang="0">
                  <a:pos x="314325" y="386431"/>
                </a:cxn>
                <a:cxn ang="0">
                  <a:pos x="206468" y="293687"/>
                </a:cxn>
                <a:cxn ang="0">
                  <a:pos x="64713" y="395705"/>
                </a:cxn>
                <a:cxn ang="0">
                  <a:pos x="12326" y="398797"/>
                </a:cxn>
                <a:cxn ang="0">
                  <a:pos x="15408" y="346242"/>
                </a:cxn>
                <a:cxn ang="0">
                  <a:pos x="120183" y="210218"/>
                </a:cxn>
                <a:cxn ang="0">
                  <a:pos x="27734" y="105109"/>
                </a:cxn>
                <a:cxn ang="0">
                  <a:pos x="114019" y="6182"/>
                </a:cxn>
              </a:cxnLst>
              <a:rect l="0" t="0" r="0" b="0"/>
              <a:pathLst>
                <a:path w="136" h="133">
                  <a:moveTo>
                    <a:pt x="37" y="2"/>
                  </a:moveTo>
                  <a:cubicBezTo>
                    <a:pt x="45" y="0"/>
                    <a:pt x="53" y="1"/>
                    <a:pt x="57" y="5"/>
                  </a:cubicBezTo>
                  <a:cubicBezTo>
                    <a:pt x="57" y="5"/>
                    <a:pt x="58" y="6"/>
                    <a:pt x="57" y="7"/>
                  </a:cubicBezTo>
                  <a:cubicBezTo>
                    <a:pt x="57" y="8"/>
                    <a:pt x="56" y="9"/>
                    <a:pt x="55" y="10"/>
                  </a:cubicBezTo>
                  <a:cubicBezTo>
                    <a:pt x="55" y="10"/>
                    <a:pt x="37" y="15"/>
                    <a:pt x="32" y="26"/>
                  </a:cubicBezTo>
                  <a:cubicBezTo>
                    <a:pt x="31" y="29"/>
                    <a:pt x="31" y="32"/>
                    <a:pt x="33" y="36"/>
                  </a:cubicBezTo>
                  <a:cubicBezTo>
                    <a:pt x="41" y="54"/>
                    <a:pt x="65" y="50"/>
                    <a:pt x="72" y="49"/>
                  </a:cubicBezTo>
                  <a:cubicBezTo>
                    <a:pt x="77" y="48"/>
                    <a:pt x="82" y="46"/>
                    <a:pt x="87" y="43"/>
                  </a:cubicBezTo>
                  <a:cubicBezTo>
                    <a:pt x="87" y="43"/>
                    <a:pt x="88" y="43"/>
                    <a:pt x="88" y="43"/>
                  </a:cubicBezTo>
                  <a:cubicBezTo>
                    <a:pt x="89" y="43"/>
                    <a:pt x="90" y="43"/>
                    <a:pt x="91" y="44"/>
                  </a:cubicBezTo>
                  <a:cubicBezTo>
                    <a:pt x="92" y="45"/>
                    <a:pt x="92" y="46"/>
                    <a:pt x="92" y="47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0" y="53"/>
                    <a:pt x="88" y="58"/>
                    <a:pt x="87" y="63"/>
                  </a:cubicBezTo>
                  <a:cubicBezTo>
                    <a:pt x="85" y="70"/>
                    <a:pt x="81" y="93"/>
                    <a:pt x="99" y="101"/>
                  </a:cubicBezTo>
                  <a:cubicBezTo>
                    <a:pt x="103" y="103"/>
                    <a:pt x="107" y="103"/>
                    <a:pt x="110" y="102"/>
                  </a:cubicBezTo>
                  <a:cubicBezTo>
                    <a:pt x="121" y="97"/>
                    <a:pt x="127" y="79"/>
                    <a:pt x="127" y="79"/>
                  </a:cubicBezTo>
                  <a:cubicBezTo>
                    <a:pt x="127" y="78"/>
                    <a:pt x="128" y="77"/>
                    <a:pt x="129" y="77"/>
                  </a:cubicBezTo>
                  <a:cubicBezTo>
                    <a:pt x="130" y="77"/>
                    <a:pt x="131" y="77"/>
                    <a:pt x="132" y="78"/>
                  </a:cubicBezTo>
                  <a:cubicBezTo>
                    <a:pt x="135" y="82"/>
                    <a:pt x="136" y="89"/>
                    <a:pt x="134" y="97"/>
                  </a:cubicBezTo>
                  <a:cubicBezTo>
                    <a:pt x="131" y="110"/>
                    <a:pt x="121" y="124"/>
                    <a:pt x="102" y="125"/>
                  </a:cubicBezTo>
                  <a:cubicBezTo>
                    <a:pt x="80" y="125"/>
                    <a:pt x="71" y="106"/>
                    <a:pt x="67" y="95"/>
                  </a:cubicBezTo>
                  <a:cubicBezTo>
                    <a:pt x="54" y="119"/>
                    <a:pt x="23" y="127"/>
                    <a:pt x="21" y="128"/>
                  </a:cubicBezTo>
                  <a:cubicBezTo>
                    <a:pt x="21" y="128"/>
                    <a:pt x="8" y="133"/>
                    <a:pt x="4" y="129"/>
                  </a:cubicBezTo>
                  <a:cubicBezTo>
                    <a:pt x="0" y="125"/>
                    <a:pt x="5" y="113"/>
                    <a:pt x="5" y="112"/>
                  </a:cubicBezTo>
                  <a:cubicBezTo>
                    <a:pt x="6" y="111"/>
                    <a:pt x="14" y="81"/>
                    <a:pt x="39" y="68"/>
                  </a:cubicBezTo>
                  <a:cubicBezTo>
                    <a:pt x="28" y="64"/>
                    <a:pt x="9" y="55"/>
                    <a:pt x="9" y="34"/>
                  </a:cubicBezTo>
                  <a:cubicBezTo>
                    <a:pt x="9" y="15"/>
                    <a:pt x="24" y="5"/>
                    <a:pt x="37" y="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8" name="Freeform 40"/>
            <p:cNvSpPr/>
            <p:nvPr/>
          </p:nvSpPr>
          <p:spPr>
            <a:xfrm>
              <a:off x="49212" y="1346200"/>
              <a:ext cx="420688" cy="409575"/>
            </a:xfrm>
            <a:custGeom>
              <a:avLst/>
              <a:gdLst/>
              <a:ahLst/>
              <a:cxnLst>
                <a:cxn ang="0">
                  <a:pos x="6186" y="108599"/>
                </a:cxn>
                <a:cxn ang="0">
                  <a:pos x="15466" y="167553"/>
                </a:cxn>
                <a:cxn ang="0">
                  <a:pos x="24746" y="170656"/>
                </a:cxn>
                <a:cxn ang="0">
                  <a:pos x="30932" y="164450"/>
                </a:cxn>
                <a:cxn ang="0">
                  <a:pos x="80425" y="96188"/>
                </a:cxn>
                <a:cxn ang="0">
                  <a:pos x="114451" y="96188"/>
                </a:cxn>
                <a:cxn ang="0">
                  <a:pos x="154664" y="214096"/>
                </a:cxn>
                <a:cxn ang="0">
                  <a:pos x="136104" y="260638"/>
                </a:cxn>
                <a:cxn ang="0">
                  <a:pos x="136104" y="263741"/>
                </a:cxn>
                <a:cxn ang="0">
                  <a:pos x="139198" y="273050"/>
                </a:cxn>
                <a:cxn ang="0">
                  <a:pos x="151571" y="276152"/>
                </a:cxn>
                <a:cxn ang="0">
                  <a:pos x="151571" y="276152"/>
                </a:cxn>
                <a:cxn ang="0">
                  <a:pos x="201064" y="260638"/>
                </a:cxn>
                <a:cxn ang="0">
                  <a:pos x="321702" y="297872"/>
                </a:cxn>
                <a:cxn ang="0">
                  <a:pos x="321702" y="332003"/>
                </a:cxn>
                <a:cxn ang="0">
                  <a:pos x="250556" y="381649"/>
                </a:cxn>
                <a:cxn ang="0">
                  <a:pos x="244370" y="387855"/>
                </a:cxn>
                <a:cxn ang="0">
                  <a:pos x="247463" y="394060"/>
                </a:cxn>
                <a:cxn ang="0">
                  <a:pos x="309329" y="403369"/>
                </a:cxn>
                <a:cxn ang="0">
                  <a:pos x="395941" y="304078"/>
                </a:cxn>
                <a:cxn ang="0">
                  <a:pos x="300049" y="198581"/>
                </a:cxn>
                <a:cxn ang="0">
                  <a:pos x="405221" y="62056"/>
                </a:cxn>
                <a:cxn ang="0">
                  <a:pos x="408314" y="9308"/>
                </a:cxn>
                <a:cxn ang="0">
                  <a:pos x="355728" y="12411"/>
                </a:cxn>
                <a:cxn ang="0">
                  <a:pos x="216530" y="114805"/>
                </a:cxn>
                <a:cxn ang="0">
                  <a:pos x="108265" y="24822"/>
                </a:cxn>
                <a:cxn ang="0">
                  <a:pos x="6186" y="108599"/>
                </a:cxn>
              </a:cxnLst>
              <a:rect l="0" t="0" r="0" b="0"/>
              <a:pathLst>
                <a:path w="136" h="132">
                  <a:moveTo>
                    <a:pt x="2" y="35"/>
                  </a:moveTo>
                  <a:cubicBezTo>
                    <a:pt x="0" y="43"/>
                    <a:pt x="1" y="51"/>
                    <a:pt x="5" y="54"/>
                  </a:cubicBezTo>
                  <a:cubicBezTo>
                    <a:pt x="6" y="55"/>
                    <a:pt x="7" y="55"/>
                    <a:pt x="8" y="55"/>
                  </a:cubicBezTo>
                  <a:cubicBezTo>
                    <a:pt x="9" y="55"/>
                    <a:pt x="9" y="54"/>
                    <a:pt x="10" y="53"/>
                  </a:cubicBezTo>
                  <a:cubicBezTo>
                    <a:pt x="10" y="53"/>
                    <a:pt x="16" y="35"/>
                    <a:pt x="26" y="31"/>
                  </a:cubicBezTo>
                  <a:cubicBezTo>
                    <a:pt x="30" y="29"/>
                    <a:pt x="33" y="29"/>
                    <a:pt x="37" y="31"/>
                  </a:cubicBezTo>
                  <a:cubicBezTo>
                    <a:pt x="55" y="39"/>
                    <a:pt x="51" y="62"/>
                    <a:pt x="50" y="69"/>
                  </a:cubicBezTo>
                  <a:cubicBezTo>
                    <a:pt x="49" y="74"/>
                    <a:pt x="47" y="79"/>
                    <a:pt x="44" y="84"/>
                  </a:cubicBezTo>
                  <a:cubicBezTo>
                    <a:pt x="44" y="84"/>
                    <a:pt x="44" y="85"/>
                    <a:pt x="44" y="85"/>
                  </a:cubicBezTo>
                  <a:cubicBezTo>
                    <a:pt x="44" y="86"/>
                    <a:pt x="45" y="87"/>
                    <a:pt x="45" y="88"/>
                  </a:cubicBezTo>
                  <a:cubicBezTo>
                    <a:pt x="46" y="89"/>
                    <a:pt x="47" y="89"/>
                    <a:pt x="49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4" y="87"/>
                    <a:pt x="59" y="85"/>
                    <a:pt x="65" y="84"/>
                  </a:cubicBezTo>
                  <a:cubicBezTo>
                    <a:pt x="72" y="82"/>
                    <a:pt x="95" y="78"/>
                    <a:pt x="104" y="96"/>
                  </a:cubicBezTo>
                  <a:cubicBezTo>
                    <a:pt x="106" y="100"/>
                    <a:pt x="106" y="103"/>
                    <a:pt x="104" y="107"/>
                  </a:cubicBezTo>
                  <a:cubicBezTo>
                    <a:pt x="100" y="117"/>
                    <a:pt x="81" y="123"/>
                    <a:pt x="81" y="123"/>
                  </a:cubicBezTo>
                  <a:cubicBezTo>
                    <a:pt x="80" y="123"/>
                    <a:pt x="79" y="124"/>
                    <a:pt x="79" y="125"/>
                  </a:cubicBezTo>
                  <a:cubicBezTo>
                    <a:pt x="79" y="126"/>
                    <a:pt x="79" y="127"/>
                    <a:pt x="80" y="127"/>
                  </a:cubicBezTo>
                  <a:cubicBezTo>
                    <a:pt x="84" y="131"/>
                    <a:pt x="91" y="132"/>
                    <a:pt x="100" y="130"/>
                  </a:cubicBezTo>
                  <a:cubicBezTo>
                    <a:pt x="113" y="127"/>
                    <a:pt x="128" y="117"/>
                    <a:pt x="128" y="98"/>
                  </a:cubicBezTo>
                  <a:cubicBezTo>
                    <a:pt x="128" y="77"/>
                    <a:pt x="109" y="68"/>
                    <a:pt x="97" y="64"/>
                  </a:cubicBezTo>
                  <a:cubicBezTo>
                    <a:pt x="123" y="52"/>
                    <a:pt x="131" y="21"/>
                    <a:pt x="131" y="20"/>
                  </a:cubicBezTo>
                  <a:cubicBezTo>
                    <a:pt x="131" y="20"/>
                    <a:pt x="136" y="7"/>
                    <a:pt x="132" y="3"/>
                  </a:cubicBezTo>
                  <a:cubicBezTo>
                    <a:pt x="128" y="0"/>
                    <a:pt x="116" y="4"/>
                    <a:pt x="115" y="4"/>
                  </a:cubicBezTo>
                  <a:cubicBezTo>
                    <a:pt x="114" y="5"/>
                    <a:pt x="83" y="13"/>
                    <a:pt x="70" y="37"/>
                  </a:cubicBezTo>
                  <a:cubicBezTo>
                    <a:pt x="66" y="26"/>
                    <a:pt x="57" y="7"/>
                    <a:pt x="35" y="8"/>
                  </a:cubicBezTo>
                  <a:cubicBezTo>
                    <a:pt x="15" y="8"/>
                    <a:pt x="5" y="22"/>
                    <a:pt x="2" y="35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9" name="Freeform 41"/>
            <p:cNvSpPr/>
            <p:nvPr/>
          </p:nvSpPr>
          <p:spPr>
            <a:xfrm>
              <a:off x="6437533" y="1082675"/>
              <a:ext cx="427038" cy="415925"/>
            </a:xfrm>
            <a:custGeom>
              <a:avLst/>
              <a:gdLst/>
              <a:ahLst/>
              <a:cxnLst>
                <a:cxn ang="0">
                  <a:pos x="420849" y="108637"/>
                </a:cxn>
                <a:cxn ang="0">
                  <a:pos x="411565" y="170715"/>
                </a:cxn>
                <a:cxn ang="0">
                  <a:pos x="405376" y="173819"/>
                </a:cxn>
                <a:cxn ang="0">
                  <a:pos x="399187" y="167611"/>
                </a:cxn>
                <a:cxn ang="0">
                  <a:pos x="346581" y="96221"/>
                </a:cxn>
                <a:cxn ang="0">
                  <a:pos x="312542" y="96221"/>
                </a:cxn>
                <a:cxn ang="0">
                  <a:pos x="272314" y="217274"/>
                </a:cxn>
                <a:cxn ang="0">
                  <a:pos x="287786" y="266936"/>
                </a:cxn>
                <a:cxn ang="0">
                  <a:pos x="290880" y="266936"/>
                </a:cxn>
                <a:cxn ang="0">
                  <a:pos x="284692" y="276248"/>
                </a:cxn>
                <a:cxn ang="0">
                  <a:pos x="275408" y="282456"/>
                </a:cxn>
                <a:cxn ang="0">
                  <a:pos x="275408" y="279352"/>
                </a:cxn>
                <a:cxn ang="0">
                  <a:pos x="225896" y="263833"/>
                </a:cxn>
                <a:cxn ang="0">
                  <a:pos x="102117" y="304183"/>
                </a:cxn>
                <a:cxn ang="0">
                  <a:pos x="102117" y="338327"/>
                </a:cxn>
                <a:cxn ang="0">
                  <a:pos x="173290" y="387989"/>
                </a:cxn>
                <a:cxn ang="0">
                  <a:pos x="179479" y="394197"/>
                </a:cxn>
                <a:cxn ang="0">
                  <a:pos x="179479" y="403509"/>
                </a:cxn>
                <a:cxn ang="0">
                  <a:pos x="114495" y="412821"/>
                </a:cxn>
                <a:cxn ang="0">
                  <a:pos x="27850" y="310391"/>
                </a:cxn>
                <a:cxn ang="0">
                  <a:pos x="123779" y="204858"/>
                </a:cxn>
                <a:cxn ang="0">
                  <a:pos x="15472" y="65182"/>
                </a:cxn>
                <a:cxn ang="0">
                  <a:pos x="12377" y="12415"/>
                </a:cxn>
                <a:cxn ang="0">
                  <a:pos x="64984" y="15519"/>
                </a:cxn>
                <a:cxn ang="0">
                  <a:pos x="210424" y="117948"/>
                </a:cxn>
                <a:cxn ang="0">
                  <a:pos x="318731" y="24831"/>
                </a:cxn>
                <a:cxn ang="0">
                  <a:pos x="420849" y="108637"/>
                </a:cxn>
              </a:cxnLst>
              <a:rect l="0" t="0" r="0" b="0"/>
              <a:pathLst>
                <a:path w="138" h="134">
                  <a:moveTo>
                    <a:pt x="136" y="35"/>
                  </a:moveTo>
                  <a:cubicBezTo>
                    <a:pt x="138" y="44"/>
                    <a:pt x="137" y="51"/>
                    <a:pt x="133" y="55"/>
                  </a:cubicBezTo>
                  <a:cubicBezTo>
                    <a:pt x="133" y="56"/>
                    <a:pt x="132" y="56"/>
                    <a:pt x="131" y="56"/>
                  </a:cubicBezTo>
                  <a:cubicBezTo>
                    <a:pt x="130" y="56"/>
                    <a:pt x="129" y="55"/>
                    <a:pt x="129" y="54"/>
                  </a:cubicBezTo>
                  <a:cubicBezTo>
                    <a:pt x="129" y="54"/>
                    <a:pt x="123" y="36"/>
                    <a:pt x="112" y="31"/>
                  </a:cubicBezTo>
                  <a:cubicBezTo>
                    <a:pt x="108" y="29"/>
                    <a:pt x="105" y="30"/>
                    <a:pt x="101" y="31"/>
                  </a:cubicBezTo>
                  <a:cubicBezTo>
                    <a:pt x="82" y="40"/>
                    <a:pt x="86" y="63"/>
                    <a:pt x="88" y="70"/>
                  </a:cubicBezTo>
                  <a:cubicBezTo>
                    <a:pt x="89" y="76"/>
                    <a:pt x="91" y="81"/>
                    <a:pt x="93" y="86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4" y="87"/>
                    <a:pt x="93" y="89"/>
                    <a:pt x="92" y="89"/>
                  </a:cubicBezTo>
                  <a:cubicBezTo>
                    <a:pt x="92" y="90"/>
                    <a:pt x="90" y="91"/>
                    <a:pt x="89" y="91"/>
                  </a:cubicBezTo>
                  <a:cubicBezTo>
                    <a:pt x="89" y="91"/>
                    <a:pt x="89" y="91"/>
                    <a:pt x="89" y="90"/>
                  </a:cubicBezTo>
                  <a:cubicBezTo>
                    <a:pt x="84" y="88"/>
                    <a:pt x="78" y="86"/>
                    <a:pt x="73" y="85"/>
                  </a:cubicBezTo>
                  <a:cubicBezTo>
                    <a:pt x="66" y="84"/>
                    <a:pt x="42" y="80"/>
                    <a:pt x="33" y="98"/>
                  </a:cubicBezTo>
                  <a:cubicBezTo>
                    <a:pt x="31" y="102"/>
                    <a:pt x="31" y="105"/>
                    <a:pt x="33" y="109"/>
                  </a:cubicBezTo>
                  <a:cubicBezTo>
                    <a:pt x="37" y="119"/>
                    <a:pt x="56" y="125"/>
                    <a:pt x="56" y="125"/>
                  </a:cubicBezTo>
                  <a:cubicBezTo>
                    <a:pt x="57" y="125"/>
                    <a:pt x="58" y="126"/>
                    <a:pt x="58" y="127"/>
                  </a:cubicBezTo>
                  <a:cubicBezTo>
                    <a:pt x="59" y="128"/>
                    <a:pt x="58" y="129"/>
                    <a:pt x="58" y="130"/>
                  </a:cubicBezTo>
                  <a:cubicBezTo>
                    <a:pt x="54" y="133"/>
                    <a:pt x="46" y="134"/>
                    <a:pt x="37" y="133"/>
                  </a:cubicBezTo>
                  <a:cubicBezTo>
                    <a:pt x="24" y="130"/>
                    <a:pt x="9" y="120"/>
                    <a:pt x="9" y="100"/>
                  </a:cubicBezTo>
                  <a:cubicBezTo>
                    <a:pt x="8" y="79"/>
                    <a:pt x="28" y="69"/>
                    <a:pt x="40" y="66"/>
                  </a:cubicBezTo>
                  <a:cubicBezTo>
                    <a:pt x="14" y="53"/>
                    <a:pt x="5" y="22"/>
                    <a:pt x="5" y="21"/>
                  </a:cubicBezTo>
                  <a:cubicBezTo>
                    <a:pt x="5" y="20"/>
                    <a:pt x="0" y="8"/>
                    <a:pt x="4" y="4"/>
                  </a:cubicBezTo>
                  <a:cubicBezTo>
                    <a:pt x="8" y="0"/>
                    <a:pt x="21" y="5"/>
                    <a:pt x="21" y="5"/>
                  </a:cubicBezTo>
                  <a:cubicBezTo>
                    <a:pt x="23" y="5"/>
                    <a:pt x="54" y="13"/>
                    <a:pt x="68" y="38"/>
                  </a:cubicBezTo>
                  <a:cubicBezTo>
                    <a:pt x="71" y="27"/>
                    <a:pt x="81" y="8"/>
                    <a:pt x="103" y="8"/>
                  </a:cubicBezTo>
                  <a:cubicBezTo>
                    <a:pt x="123" y="8"/>
                    <a:pt x="133" y="23"/>
                    <a:pt x="136" y="35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0" name="Freeform 42"/>
            <p:cNvSpPr/>
            <p:nvPr/>
          </p:nvSpPr>
          <p:spPr>
            <a:xfrm>
              <a:off x="6832820" y="862013"/>
              <a:ext cx="506413" cy="715963"/>
            </a:xfrm>
            <a:custGeom>
              <a:avLst/>
              <a:gdLst/>
              <a:ahLst/>
              <a:cxnLst>
                <a:cxn ang="0">
                  <a:pos x="101900" y="709764"/>
                </a:cxn>
                <a:cxn ang="0">
                  <a:pos x="80284" y="666372"/>
                </a:cxn>
                <a:cxn ang="0">
                  <a:pos x="58669" y="616781"/>
                </a:cxn>
                <a:cxn ang="0">
                  <a:pos x="37054" y="551694"/>
                </a:cxn>
                <a:cxn ang="0">
                  <a:pos x="12351" y="471109"/>
                </a:cxn>
                <a:cxn ang="0">
                  <a:pos x="0" y="378127"/>
                </a:cxn>
                <a:cxn ang="0">
                  <a:pos x="3087" y="328537"/>
                </a:cxn>
                <a:cxn ang="0">
                  <a:pos x="12351" y="275847"/>
                </a:cxn>
                <a:cxn ang="0">
                  <a:pos x="49406" y="176666"/>
                </a:cxn>
                <a:cxn ang="0">
                  <a:pos x="111163" y="89882"/>
                </a:cxn>
                <a:cxn ang="0">
                  <a:pos x="154394" y="55789"/>
                </a:cxn>
                <a:cxn ang="0">
                  <a:pos x="197624" y="30994"/>
                </a:cxn>
                <a:cxn ang="0">
                  <a:pos x="247030" y="15497"/>
                </a:cxn>
                <a:cxn ang="0">
                  <a:pos x="250118" y="12397"/>
                </a:cxn>
                <a:cxn ang="0">
                  <a:pos x="253206" y="12397"/>
                </a:cxn>
                <a:cxn ang="0">
                  <a:pos x="259382" y="12397"/>
                </a:cxn>
                <a:cxn ang="0">
                  <a:pos x="268645" y="9298"/>
                </a:cxn>
                <a:cxn ang="0">
                  <a:pos x="293348" y="6198"/>
                </a:cxn>
                <a:cxn ang="0">
                  <a:pos x="382897" y="12397"/>
                </a:cxn>
                <a:cxn ang="0">
                  <a:pos x="447743" y="49590"/>
                </a:cxn>
                <a:cxn ang="0">
                  <a:pos x="484797" y="92982"/>
                </a:cxn>
                <a:cxn ang="0">
                  <a:pos x="503325" y="123976"/>
                </a:cxn>
                <a:cxn ang="0">
                  <a:pos x="506413" y="136373"/>
                </a:cxn>
                <a:cxn ang="0">
                  <a:pos x="503325" y="145672"/>
                </a:cxn>
                <a:cxn ang="0">
                  <a:pos x="494061" y="139473"/>
                </a:cxn>
                <a:cxn ang="0">
                  <a:pos x="487885" y="130175"/>
                </a:cxn>
                <a:cxn ang="0">
                  <a:pos x="469358" y="102280"/>
                </a:cxn>
                <a:cxn ang="0">
                  <a:pos x="432303" y="68186"/>
                </a:cxn>
                <a:cxn ang="0">
                  <a:pos x="376721" y="40292"/>
                </a:cxn>
                <a:cxn ang="0">
                  <a:pos x="389073" y="111578"/>
                </a:cxn>
                <a:cxn ang="0">
                  <a:pos x="382897" y="120876"/>
                </a:cxn>
                <a:cxn ang="0">
                  <a:pos x="376721" y="123976"/>
                </a:cxn>
                <a:cxn ang="0">
                  <a:pos x="370546" y="117777"/>
                </a:cxn>
                <a:cxn ang="0">
                  <a:pos x="213064" y="61988"/>
                </a:cxn>
                <a:cxn ang="0">
                  <a:pos x="213064" y="61988"/>
                </a:cxn>
                <a:cxn ang="0">
                  <a:pos x="209976" y="65087"/>
                </a:cxn>
                <a:cxn ang="0">
                  <a:pos x="253206" y="105379"/>
                </a:cxn>
                <a:cxn ang="0">
                  <a:pos x="256294" y="111578"/>
                </a:cxn>
                <a:cxn ang="0">
                  <a:pos x="250118" y="117777"/>
                </a:cxn>
                <a:cxn ang="0">
                  <a:pos x="157482" y="99181"/>
                </a:cxn>
                <a:cxn ang="0">
                  <a:pos x="138954" y="117777"/>
                </a:cxn>
                <a:cxn ang="0">
                  <a:pos x="83372" y="195262"/>
                </a:cxn>
                <a:cxn ang="0">
                  <a:pos x="49406" y="278946"/>
                </a:cxn>
                <a:cxn ang="0">
                  <a:pos x="98812" y="309940"/>
                </a:cxn>
                <a:cxn ang="0">
                  <a:pos x="37054" y="347133"/>
                </a:cxn>
                <a:cxn ang="0">
                  <a:pos x="33966" y="378127"/>
                </a:cxn>
                <a:cxn ang="0">
                  <a:pos x="43230" y="464911"/>
                </a:cxn>
                <a:cxn ang="0">
                  <a:pos x="61757" y="542396"/>
                </a:cxn>
                <a:cxn ang="0">
                  <a:pos x="80284" y="610583"/>
                </a:cxn>
                <a:cxn ang="0">
                  <a:pos x="98812" y="660173"/>
                </a:cxn>
                <a:cxn ang="0">
                  <a:pos x="114251" y="703565"/>
                </a:cxn>
                <a:cxn ang="0">
                  <a:pos x="111163" y="712863"/>
                </a:cxn>
                <a:cxn ang="0">
                  <a:pos x="101900" y="709764"/>
                </a:cxn>
              </a:cxnLst>
              <a:rect l="0" t="0" r="0" b="0"/>
              <a:pathLst>
                <a:path w="164" h="231">
                  <a:moveTo>
                    <a:pt x="33" y="229"/>
                  </a:moveTo>
                  <a:cubicBezTo>
                    <a:pt x="33" y="229"/>
                    <a:pt x="30" y="224"/>
                    <a:pt x="26" y="215"/>
                  </a:cubicBezTo>
                  <a:cubicBezTo>
                    <a:pt x="24" y="211"/>
                    <a:pt x="22" y="205"/>
                    <a:pt x="19" y="199"/>
                  </a:cubicBezTo>
                  <a:cubicBezTo>
                    <a:pt x="17" y="193"/>
                    <a:pt x="14" y="186"/>
                    <a:pt x="12" y="178"/>
                  </a:cubicBezTo>
                  <a:cubicBezTo>
                    <a:pt x="9" y="170"/>
                    <a:pt x="6" y="161"/>
                    <a:pt x="4" y="152"/>
                  </a:cubicBezTo>
                  <a:cubicBezTo>
                    <a:pt x="2" y="143"/>
                    <a:pt x="0" y="133"/>
                    <a:pt x="0" y="122"/>
                  </a:cubicBezTo>
                  <a:cubicBezTo>
                    <a:pt x="0" y="116"/>
                    <a:pt x="1" y="111"/>
                    <a:pt x="1" y="106"/>
                  </a:cubicBezTo>
                  <a:cubicBezTo>
                    <a:pt x="2" y="100"/>
                    <a:pt x="3" y="95"/>
                    <a:pt x="4" y="89"/>
                  </a:cubicBezTo>
                  <a:cubicBezTo>
                    <a:pt x="7" y="78"/>
                    <a:pt x="11" y="68"/>
                    <a:pt x="16" y="57"/>
                  </a:cubicBezTo>
                  <a:cubicBezTo>
                    <a:pt x="21" y="47"/>
                    <a:pt x="28" y="37"/>
                    <a:pt x="36" y="29"/>
                  </a:cubicBezTo>
                  <a:cubicBezTo>
                    <a:pt x="40" y="25"/>
                    <a:pt x="45" y="22"/>
                    <a:pt x="50" y="18"/>
                  </a:cubicBezTo>
                  <a:cubicBezTo>
                    <a:pt x="54" y="15"/>
                    <a:pt x="59" y="12"/>
                    <a:pt x="64" y="10"/>
                  </a:cubicBezTo>
                  <a:cubicBezTo>
                    <a:pt x="69" y="8"/>
                    <a:pt x="75" y="6"/>
                    <a:pt x="80" y="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2" y="4"/>
                    <a:pt x="81" y="4"/>
                    <a:pt x="82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90" y="3"/>
                    <a:pt x="92" y="2"/>
                    <a:pt x="95" y="2"/>
                  </a:cubicBezTo>
                  <a:cubicBezTo>
                    <a:pt x="105" y="0"/>
                    <a:pt x="115" y="2"/>
                    <a:pt x="124" y="4"/>
                  </a:cubicBezTo>
                  <a:cubicBezTo>
                    <a:pt x="133" y="6"/>
                    <a:pt x="140" y="11"/>
                    <a:pt x="145" y="16"/>
                  </a:cubicBezTo>
                  <a:cubicBezTo>
                    <a:pt x="151" y="20"/>
                    <a:pt x="155" y="25"/>
                    <a:pt x="157" y="30"/>
                  </a:cubicBezTo>
                  <a:cubicBezTo>
                    <a:pt x="160" y="34"/>
                    <a:pt x="162" y="37"/>
                    <a:pt x="163" y="40"/>
                  </a:cubicBezTo>
                  <a:cubicBezTo>
                    <a:pt x="164" y="42"/>
                    <a:pt x="164" y="44"/>
                    <a:pt x="164" y="44"/>
                  </a:cubicBezTo>
                  <a:cubicBezTo>
                    <a:pt x="164" y="45"/>
                    <a:pt x="164" y="46"/>
                    <a:pt x="163" y="47"/>
                  </a:cubicBezTo>
                  <a:cubicBezTo>
                    <a:pt x="161" y="47"/>
                    <a:pt x="160" y="46"/>
                    <a:pt x="160" y="45"/>
                  </a:cubicBezTo>
                  <a:cubicBezTo>
                    <a:pt x="160" y="45"/>
                    <a:pt x="159" y="44"/>
                    <a:pt x="158" y="42"/>
                  </a:cubicBezTo>
                  <a:cubicBezTo>
                    <a:pt x="157" y="40"/>
                    <a:pt x="155" y="37"/>
                    <a:pt x="152" y="33"/>
                  </a:cubicBezTo>
                  <a:cubicBezTo>
                    <a:pt x="149" y="29"/>
                    <a:pt x="145" y="25"/>
                    <a:pt x="140" y="22"/>
                  </a:cubicBezTo>
                  <a:cubicBezTo>
                    <a:pt x="135" y="18"/>
                    <a:pt x="129" y="15"/>
                    <a:pt x="122" y="13"/>
                  </a:cubicBezTo>
                  <a:cubicBezTo>
                    <a:pt x="130" y="22"/>
                    <a:pt x="127" y="31"/>
                    <a:pt x="126" y="36"/>
                  </a:cubicBezTo>
                  <a:cubicBezTo>
                    <a:pt x="125" y="38"/>
                    <a:pt x="124" y="39"/>
                    <a:pt x="124" y="39"/>
                  </a:cubicBezTo>
                  <a:cubicBezTo>
                    <a:pt x="124" y="40"/>
                    <a:pt x="123" y="40"/>
                    <a:pt x="122" y="40"/>
                  </a:cubicBezTo>
                  <a:cubicBezTo>
                    <a:pt x="121" y="40"/>
                    <a:pt x="120" y="39"/>
                    <a:pt x="120" y="38"/>
                  </a:cubicBezTo>
                  <a:cubicBezTo>
                    <a:pt x="113" y="21"/>
                    <a:pt x="84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1"/>
                    <a:pt x="68" y="21"/>
                    <a:pt x="68" y="21"/>
                  </a:cubicBezTo>
                  <a:cubicBezTo>
                    <a:pt x="75" y="27"/>
                    <a:pt x="82" y="33"/>
                    <a:pt x="82" y="34"/>
                  </a:cubicBezTo>
                  <a:cubicBezTo>
                    <a:pt x="83" y="34"/>
                    <a:pt x="83" y="35"/>
                    <a:pt x="83" y="36"/>
                  </a:cubicBezTo>
                  <a:cubicBezTo>
                    <a:pt x="83" y="37"/>
                    <a:pt x="82" y="38"/>
                    <a:pt x="81" y="38"/>
                  </a:cubicBezTo>
                  <a:cubicBezTo>
                    <a:pt x="63" y="39"/>
                    <a:pt x="54" y="34"/>
                    <a:pt x="51" y="32"/>
                  </a:cubicBezTo>
                  <a:cubicBezTo>
                    <a:pt x="49" y="34"/>
                    <a:pt x="47" y="36"/>
                    <a:pt x="45" y="38"/>
                  </a:cubicBezTo>
                  <a:cubicBezTo>
                    <a:pt x="38" y="45"/>
                    <a:pt x="32" y="53"/>
                    <a:pt x="27" y="63"/>
                  </a:cubicBezTo>
                  <a:cubicBezTo>
                    <a:pt x="22" y="71"/>
                    <a:pt x="19" y="81"/>
                    <a:pt x="16" y="90"/>
                  </a:cubicBezTo>
                  <a:cubicBezTo>
                    <a:pt x="27" y="90"/>
                    <a:pt x="32" y="100"/>
                    <a:pt x="32" y="100"/>
                  </a:cubicBezTo>
                  <a:cubicBezTo>
                    <a:pt x="23" y="102"/>
                    <a:pt x="16" y="107"/>
                    <a:pt x="12" y="112"/>
                  </a:cubicBezTo>
                  <a:cubicBezTo>
                    <a:pt x="12" y="115"/>
                    <a:pt x="11" y="119"/>
                    <a:pt x="11" y="122"/>
                  </a:cubicBezTo>
                  <a:cubicBezTo>
                    <a:pt x="10" y="131"/>
                    <a:pt x="12" y="141"/>
                    <a:pt x="14" y="150"/>
                  </a:cubicBezTo>
                  <a:cubicBezTo>
                    <a:pt x="15" y="159"/>
                    <a:pt x="18" y="168"/>
                    <a:pt x="20" y="175"/>
                  </a:cubicBezTo>
                  <a:cubicBezTo>
                    <a:pt x="22" y="183"/>
                    <a:pt x="24" y="190"/>
                    <a:pt x="26" y="197"/>
                  </a:cubicBezTo>
                  <a:cubicBezTo>
                    <a:pt x="28" y="203"/>
                    <a:pt x="30" y="209"/>
                    <a:pt x="32" y="213"/>
                  </a:cubicBezTo>
                  <a:cubicBezTo>
                    <a:pt x="35" y="222"/>
                    <a:pt x="37" y="227"/>
                    <a:pt x="37" y="227"/>
                  </a:cubicBezTo>
                  <a:cubicBezTo>
                    <a:pt x="38" y="228"/>
                    <a:pt x="37" y="229"/>
                    <a:pt x="36" y="230"/>
                  </a:cubicBezTo>
                  <a:cubicBezTo>
                    <a:pt x="35" y="231"/>
                    <a:pt x="33" y="230"/>
                    <a:pt x="33" y="229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1" name="Freeform 43"/>
            <p:cNvSpPr/>
            <p:nvPr/>
          </p:nvSpPr>
          <p:spPr>
            <a:xfrm>
              <a:off x="6861395" y="962025"/>
              <a:ext cx="317500" cy="204788"/>
            </a:xfrm>
            <a:custGeom>
              <a:avLst/>
              <a:gdLst/>
              <a:ahLst/>
              <a:cxnLst>
                <a:cxn ang="0">
                  <a:pos x="175703" y="111702"/>
                </a:cxn>
                <a:cxn ang="0">
                  <a:pos x="206529" y="80674"/>
                </a:cxn>
                <a:cxn ang="0">
                  <a:pos x="15412" y="173759"/>
                </a:cxn>
                <a:cxn ang="0">
                  <a:pos x="0" y="167553"/>
                </a:cxn>
                <a:cxn ang="0">
                  <a:pos x="271262" y="83776"/>
                </a:cxn>
                <a:cxn ang="0">
                  <a:pos x="299004" y="155142"/>
                </a:cxn>
                <a:cxn ang="0">
                  <a:pos x="212694" y="192376"/>
                </a:cxn>
                <a:cxn ang="0">
                  <a:pos x="175703" y="111702"/>
                </a:cxn>
              </a:cxnLst>
              <a:rect l="0" t="0" r="0" b="0"/>
              <a:pathLst>
                <a:path w="103" h="66">
                  <a:moveTo>
                    <a:pt x="57" y="36"/>
                  </a:moveTo>
                  <a:cubicBezTo>
                    <a:pt x="59" y="32"/>
                    <a:pt x="63" y="28"/>
                    <a:pt x="67" y="26"/>
                  </a:cubicBezTo>
                  <a:cubicBezTo>
                    <a:pt x="26" y="19"/>
                    <a:pt x="6" y="55"/>
                    <a:pt x="5" y="5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29" y="0"/>
                    <a:pt x="88" y="27"/>
                  </a:cubicBezTo>
                  <a:cubicBezTo>
                    <a:pt x="88" y="27"/>
                    <a:pt x="103" y="31"/>
                    <a:pt x="97" y="50"/>
                  </a:cubicBezTo>
                  <a:cubicBezTo>
                    <a:pt x="94" y="60"/>
                    <a:pt x="79" y="66"/>
                    <a:pt x="69" y="62"/>
                  </a:cubicBezTo>
                  <a:cubicBezTo>
                    <a:pt x="58" y="58"/>
                    <a:pt x="53" y="47"/>
                    <a:pt x="57" y="36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2" name="Freeform 44"/>
            <p:cNvSpPr/>
            <p:nvPr/>
          </p:nvSpPr>
          <p:spPr>
            <a:xfrm>
              <a:off x="7018558" y="1079500"/>
              <a:ext cx="352425" cy="220663"/>
            </a:xfrm>
            <a:custGeom>
              <a:avLst/>
              <a:gdLst/>
              <a:ahLst/>
              <a:cxnLst>
                <a:cxn ang="0">
                  <a:pos x="330784" y="6215"/>
                </a:cxn>
                <a:cxn ang="0">
                  <a:pos x="324601" y="24863"/>
                </a:cxn>
                <a:cxn ang="0">
                  <a:pos x="309144" y="71482"/>
                </a:cxn>
                <a:cxn ang="0">
                  <a:pos x="293687" y="99453"/>
                </a:cxn>
                <a:cxn ang="0">
                  <a:pos x="275138" y="127425"/>
                </a:cxn>
                <a:cxn ang="0">
                  <a:pos x="247315" y="149180"/>
                </a:cxn>
                <a:cxn ang="0">
                  <a:pos x="219492" y="161612"/>
                </a:cxn>
                <a:cxn ang="0">
                  <a:pos x="182395" y="164720"/>
                </a:cxn>
                <a:cxn ang="0">
                  <a:pos x="148389" y="161612"/>
                </a:cxn>
                <a:cxn ang="0">
                  <a:pos x="111292" y="155396"/>
                </a:cxn>
                <a:cxn ang="0">
                  <a:pos x="80377" y="146072"/>
                </a:cxn>
                <a:cxn ang="0">
                  <a:pos x="52554" y="136748"/>
                </a:cxn>
                <a:cxn ang="0">
                  <a:pos x="30914" y="127425"/>
                </a:cxn>
                <a:cxn ang="0">
                  <a:pos x="12365" y="121209"/>
                </a:cxn>
                <a:cxn ang="0">
                  <a:pos x="12365" y="121209"/>
                </a:cxn>
                <a:cxn ang="0">
                  <a:pos x="0" y="127425"/>
                </a:cxn>
                <a:cxn ang="0">
                  <a:pos x="3091" y="136748"/>
                </a:cxn>
                <a:cxn ang="0">
                  <a:pos x="18548" y="149180"/>
                </a:cxn>
                <a:cxn ang="0">
                  <a:pos x="37097" y="164720"/>
                </a:cxn>
                <a:cxn ang="0">
                  <a:pos x="64920" y="180259"/>
                </a:cxn>
                <a:cxn ang="0">
                  <a:pos x="95834" y="198907"/>
                </a:cxn>
                <a:cxn ang="0">
                  <a:pos x="136023" y="211339"/>
                </a:cxn>
                <a:cxn ang="0">
                  <a:pos x="182395" y="220663"/>
                </a:cxn>
                <a:cxn ang="0">
                  <a:pos x="231858" y="214447"/>
                </a:cxn>
                <a:cxn ang="0">
                  <a:pos x="281321" y="192691"/>
                </a:cxn>
                <a:cxn ang="0">
                  <a:pos x="315327" y="158504"/>
                </a:cxn>
                <a:cxn ang="0">
                  <a:pos x="346242" y="83914"/>
                </a:cxn>
                <a:cxn ang="0">
                  <a:pos x="352425" y="27971"/>
                </a:cxn>
                <a:cxn ang="0">
                  <a:pos x="349333" y="9323"/>
                </a:cxn>
                <a:cxn ang="0">
                  <a:pos x="336967" y="0"/>
                </a:cxn>
                <a:cxn ang="0">
                  <a:pos x="330784" y="6215"/>
                </a:cxn>
              </a:cxnLst>
              <a:rect l="0" t="0" r="0" b="0"/>
              <a:pathLst>
                <a:path w="114" h="71">
                  <a:moveTo>
                    <a:pt x="107" y="2"/>
                  </a:moveTo>
                  <a:cubicBezTo>
                    <a:pt x="107" y="2"/>
                    <a:pt x="106" y="5"/>
                    <a:pt x="105" y="8"/>
                  </a:cubicBezTo>
                  <a:cubicBezTo>
                    <a:pt x="104" y="12"/>
                    <a:pt x="102" y="17"/>
                    <a:pt x="100" y="23"/>
                  </a:cubicBezTo>
                  <a:cubicBezTo>
                    <a:pt x="98" y="26"/>
                    <a:pt x="97" y="29"/>
                    <a:pt x="95" y="32"/>
                  </a:cubicBezTo>
                  <a:cubicBezTo>
                    <a:pt x="93" y="35"/>
                    <a:pt x="91" y="38"/>
                    <a:pt x="89" y="41"/>
                  </a:cubicBezTo>
                  <a:cubicBezTo>
                    <a:pt x="86" y="43"/>
                    <a:pt x="83" y="46"/>
                    <a:pt x="80" y="48"/>
                  </a:cubicBezTo>
                  <a:cubicBezTo>
                    <a:pt x="78" y="50"/>
                    <a:pt x="74" y="51"/>
                    <a:pt x="71" y="52"/>
                  </a:cubicBezTo>
                  <a:cubicBezTo>
                    <a:pt x="67" y="53"/>
                    <a:pt x="63" y="53"/>
                    <a:pt x="59" y="53"/>
                  </a:cubicBezTo>
                  <a:cubicBezTo>
                    <a:pt x="56" y="53"/>
                    <a:pt x="52" y="53"/>
                    <a:pt x="48" y="52"/>
                  </a:cubicBezTo>
                  <a:cubicBezTo>
                    <a:pt x="44" y="51"/>
                    <a:pt x="40" y="51"/>
                    <a:pt x="36" y="50"/>
                  </a:cubicBezTo>
                  <a:cubicBezTo>
                    <a:pt x="33" y="49"/>
                    <a:pt x="29" y="48"/>
                    <a:pt x="26" y="47"/>
                  </a:cubicBezTo>
                  <a:cubicBezTo>
                    <a:pt x="23" y="46"/>
                    <a:pt x="20" y="45"/>
                    <a:pt x="17" y="44"/>
                  </a:cubicBezTo>
                  <a:cubicBezTo>
                    <a:pt x="14" y="43"/>
                    <a:pt x="12" y="42"/>
                    <a:pt x="10" y="41"/>
                  </a:cubicBezTo>
                  <a:cubicBezTo>
                    <a:pt x="6" y="40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39"/>
                    <a:pt x="1" y="40"/>
                    <a:pt x="0" y="41"/>
                  </a:cubicBezTo>
                  <a:cubicBezTo>
                    <a:pt x="0" y="42"/>
                    <a:pt x="0" y="44"/>
                    <a:pt x="1" y="44"/>
                  </a:cubicBezTo>
                  <a:cubicBezTo>
                    <a:pt x="1" y="44"/>
                    <a:pt x="3" y="46"/>
                    <a:pt x="6" y="48"/>
                  </a:cubicBezTo>
                  <a:cubicBezTo>
                    <a:pt x="8" y="50"/>
                    <a:pt x="10" y="51"/>
                    <a:pt x="12" y="53"/>
                  </a:cubicBezTo>
                  <a:cubicBezTo>
                    <a:pt x="15" y="55"/>
                    <a:pt x="17" y="57"/>
                    <a:pt x="21" y="58"/>
                  </a:cubicBezTo>
                  <a:cubicBezTo>
                    <a:pt x="24" y="60"/>
                    <a:pt x="27" y="62"/>
                    <a:pt x="31" y="64"/>
                  </a:cubicBezTo>
                  <a:cubicBezTo>
                    <a:pt x="35" y="65"/>
                    <a:pt x="39" y="67"/>
                    <a:pt x="44" y="68"/>
                  </a:cubicBezTo>
                  <a:cubicBezTo>
                    <a:pt x="49" y="69"/>
                    <a:pt x="54" y="70"/>
                    <a:pt x="59" y="71"/>
                  </a:cubicBezTo>
                  <a:cubicBezTo>
                    <a:pt x="64" y="71"/>
                    <a:pt x="70" y="70"/>
                    <a:pt x="75" y="69"/>
                  </a:cubicBezTo>
                  <a:cubicBezTo>
                    <a:pt x="81" y="68"/>
                    <a:pt x="86" y="65"/>
                    <a:pt x="91" y="62"/>
                  </a:cubicBezTo>
                  <a:cubicBezTo>
                    <a:pt x="95" y="59"/>
                    <a:pt x="99" y="55"/>
                    <a:pt x="102" y="51"/>
                  </a:cubicBezTo>
                  <a:cubicBezTo>
                    <a:pt x="108" y="43"/>
                    <a:pt x="111" y="34"/>
                    <a:pt x="112" y="27"/>
                  </a:cubicBezTo>
                  <a:cubicBezTo>
                    <a:pt x="114" y="20"/>
                    <a:pt x="114" y="14"/>
                    <a:pt x="114" y="9"/>
                  </a:cubicBezTo>
                  <a:cubicBezTo>
                    <a:pt x="113" y="5"/>
                    <a:pt x="113" y="3"/>
                    <a:pt x="113" y="3"/>
                  </a:cubicBezTo>
                  <a:cubicBezTo>
                    <a:pt x="113" y="1"/>
                    <a:pt x="111" y="0"/>
                    <a:pt x="109" y="0"/>
                  </a:cubicBezTo>
                  <a:cubicBezTo>
                    <a:pt x="108" y="1"/>
                    <a:pt x="107" y="1"/>
                    <a:pt x="107" y="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3" name="Freeform 45"/>
            <p:cNvSpPr/>
            <p:nvPr/>
          </p:nvSpPr>
          <p:spPr>
            <a:xfrm>
              <a:off x="7191595" y="1104900"/>
              <a:ext cx="120650" cy="114300"/>
            </a:xfrm>
            <a:custGeom>
              <a:avLst/>
              <a:gdLst/>
              <a:ahLst/>
              <a:cxnLst>
                <a:cxn ang="0">
                  <a:pos x="102088" y="6178"/>
                </a:cxn>
                <a:cxn ang="0">
                  <a:pos x="95901" y="21624"/>
                </a:cxn>
                <a:cxn ang="0">
                  <a:pos x="74246" y="52516"/>
                </a:cxn>
                <a:cxn ang="0">
                  <a:pos x="58778" y="61783"/>
                </a:cxn>
                <a:cxn ang="0">
                  <a:pos x="49497" y="61783"/>
                </a:cxn>
                <a:cxn ang="0">
                  <a:pos x="43310" y="64872"/>
                </a:cxn>
                <a:cxn ang="0">
                  <a:pos x="30935" y="64872"/>
                </a:cxn>
                <a:cxn ang="0">
                  <a:pos x="27842" y="64872"/>
                </a:cxn>
                <a:cxn ang="0">
                  <a:pos x="24748" y="64872"/>
                </a:cxn>
                <a:cxn ang="0">
                  <a:pos x="0" y="89586"/>
                </a:cxn>
                <a:cxn ang="0">
                  <a:pos x="27842" y="114300"/>
                </a:cxn>
                <a:cxn ang="0">
                  <a:pos x="34029" y="114300"/>
                </a:cxn>
                <a:cxn ang="0">
                  <a:pos x="40216" y="111210"/>
                </a:cxn>
                <a:cxn ang="0">
                  <a:pos x="55684" y="105032"/>
                </a:cxn>
                <a:cxn ang="0">
                  <a:pos x="68058" y="98854"/>
                </a:cxn>
                <a:cxn ang="0">
                  <a:pos x="77339" y="92675"/>
                </a:cxn>
                <a:cxn ang="0">
                  <a:pos x="98994" y="74140"/>
                </a:cxn>
                <a:cxn ang="0">
                  <a:pos x="117556" y="27802"/>
                </a:cxn>
                <a:cxn ang="0">
                  <a:pos x="120650" y="6178"/>
                </a:cxn>
                <a:cxn ang="0">
                  <a:pos x="111369" y="0"/>
                </a:cxn>
                <a:cxn ang="0">
                  <a:pos x="102088" y="6178"/>
                </a:cxn>
              </a:cxnLst>
              <a:rect l="0" t="0" r="0" b="0"/>
              <a:pathLst>
                <a:path w="39" h="37">
                  <a:moveTo>
                    <a:pt x="33" y="2"/>
                  </a:moveTo>
                  <a:cubicBezTo>
                    <a:pt x="33" y="2"/>
                    <a:pt x="33" y="4"/>
                    <a:pt x="31" y="7"/>
                  </a:cubicBezTo>
                  <a:cubicBezTo>
                    <a:pt x="30" y="10"/>
                    <a:pt x="27" y="14"/>
                    <a:pt x="24" y="17"/>
                  </a:cubicBezTo>
                  <a:cubicBezTo>
                    <a:pt x="22" y="18"/>
                    <a:pt x="20" y="19"/>
                    <a:pt x="19" y="20"/>
                  </a:cubicBezTo>
                  <a:cubicBezTo>
                    <a:pt x="18" y="20"/>
                    <a:pt x="17" y="20"/>
                    <a:pt x="16" y="20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4" y="22"/>
                    <a:pt x="0" y="25"/>
                    <a:pt x="0" y="29"/>
                  </a:cubicBezTo>
                  <a:cubicBezTo>
                    <a:pt x="1" y="34"/>
                    <a:pt x="4" y="37"/>
                    <a:pt x="9" y="37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1" y="37"/>
                    <a:pt x="11" y="36"/>
                    <a:pt x="13" y="36"/>
                  </a:cubicBezTo>
                  <a:cubicBezTo>
                    <a:pt x="14" y="36"/>
                    <a:pt x="16" y="35"/>
                    <a:pt x="18" y="34"/>
                  </a:cubicBezTo>
                  <a:cubicBezTo>
                    <a:pt x="19" y="34"/>
                    <a:pt x="20" y="33"/>
                    <a:pt x="22" y="32"/>
                  </a:cubicBezTo>
                  <a:cubicBezTo>
                    <a:pt x="23" y="32"/>
                    <a:pt x="24" y="31"/>
                    <a:pt x="25" y="30"/>
                  </a:cubicBezTo>
                  <a:cubicBezTo>
                    <a:pt x="28" y="28"/>
                    <a:pt x="30" y="26"/>
                    <a:pt x="32" y="24"/>
                  </a:cubicBezTo>
                  <a:cubicBezTo>
                    <a:pt x="35" y="19"/>
                    <a:pt x="37" y="13"/>
                    <a:pt x="38" y="9"/>
                  </a:cubicBezTo>
                  <a:cubicBezTo>
                    <a:pt x="39" y="5"/>
                    <a:pt x="39" y="2"/>
                    <a:pt x="39" y="2"/>
                  </a:cubicBezTo>
                  <a:cubicBezTo>
                    <a:pt x="39" y="1"/>
                    <a:pt x="38" y="0"/>
                    <a:pt x="36" y="0"/>
                  </a:cubicBezTo>
                  <a:cubicBezTo>
                    <a:pt x="35" y="0"/>
                    <a:pt x="34" y="1"/>
                    <a:pt x="33" y="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4" name="Freeform 46"/>
            <p:cNvSpPr/>
            <p:nvPr/>
          </p:nvSpPr>
          <p:spPr>
            <a:xfrm>
              <a:off x="6224808" y="1470025"/>
              <a:ext cx="725488" cy="501650"/>
            </a:xfrm>
            <a:custGeom>
              <a:avLst/>
              <a:gdLst/>
              <a:ahLst/>
              <a:cxnLst>
                <a:cxn ang="0">
                  <a:pos x="722400" y="95994"/>
                </a:cxn>
                <a:cxn ang="0">
                  <a:pos x="679180" y="77415"/>
                </a:cxn>
                <a:cxn ang="0">
                  <a:pos x="626698" y="55738"/>
                </a:cxn>
                <a:cxn ang="0">
                  <a:pos x="558780" y="34062"/>
                </a:cxn>
                <a:cxn ang="0">
                  <a:pos x="478513" y="12386"/>
                </a:cxn>
                <a:cxn ang="0">
                  <a:pos x="379723" y="0"/>
                </a:cxn>
                <a:cxn ang="0">
                  <a:pos x="330328" y="6193"/>
                </a:cxn>
                <a:cxn ang="0">
                  <a:pos x="277846" y="15483"/>
                </a:cxn>
                <a:cxn ang="0">
                  <a:pos x="179056" y="52642"/>
                </a:cxn>
                <a:cxn ang="0">
                  <a:pos x="89528" y="114574"/>
                </a:cxn>
                <a:cxn ang="0">
                  <a:pos x="55569" y="154830"/>
                </a:cxn>
                <a:cxn ang="0">
                  <a:pos x="30871" y="198182"/>
                </a:cxn>
                <a:cxn ang="0">
                  <a:pos x="12348" y="244631"/>
                </a:cxn>
                <a:cxn ang="0">
                  <a:pos x="12348" y="247728"/>
                </a:cxn>
                <a:cxn ang="0">
                  <a:pos x="12348" y="253921"/>
                </a:cxn>
                <a:cxn ang="0">
                  <a:pos x="12348" y="257018"/>
                </a:cxn>
                <a:cxn ang="0">
                  <a:pos x="9261" y="269404"/>
                </a:cxn>
                <a:cxn ang="0">
                  <a:pos x="6174" y="291080"/>
                </a:cxn>
                <a:cxn ang="0">
                  <a:pos x="12348" y="377785"/>
                </a:cxn>
                <a:cxn ang="0">
                  <a:pos x="49394" y="442814"/>
                </a:cxn>
                <a:cxn ang="0">
                  <a:pos x="95702" y="479973"/>
                </a:cxn>
                <a:cxn ang="0">
                  <a:pos x="126574" y="495456"/>
                </a:cxn>
                <a:cxn ang="0">
                  <a:pos x="142010" y="498553"/>
                </a:cxn>
                <a:cxn ang="0">
                  <a:pos x="148184" y="495456"/>
                </a:cxn>
                <a:cxn ang="0">
                  <a:pos x="145097" y="486166"/>
                </a:cxn>
                <a:cxn ang="0">
                  <a:pos x="135836" y="479973"/>
                </a:cxn>
                <a:cxn ang="0">
                  <a:pos x="104964" y="464490"/>
                </a:cxn>
                <a:cxn ang="0">
                  <a:pos x="67918" y="427331"/>
                </a:cxn>
                <a:cxn ang="0">
                  <a:pos x="40133" y="374689"/>
                </a:cxn>
                <a:cxn ang="0">
                  <a:pos x="114225" y="383979"/>
                </a:cxn>
                <a:cxn ang="0">
                  <a:pos x="123487" y="377785"/>
                </a:cxn>
                <a:cxn ang="0">
                  <a:pos x="126574" y="371592"/>
                </a:cxn>
                <a:cxn ang="0">
                  <a:pos x="123487" y="365399"/>
                </a:cxn>
                <a:cxn ang="0">
                  <a:pos x="61743" y="213665"/>
                </a:cxn>
                <a:cxn ang="0">
                  <a:pos x="61743" y="213665"/>
                </a:cxn>
                <a:cxn ang="0">
                  <a:pos x="64830" y="210569"/>
                </a:cxn>
                <a:cxn ang="0">
                  <a:pos x="104964" y="253921"/>
                </a:cxn>
                <a:cxn ang="0">
                  <a:pos x="114225" y="253921"/>
                </a:cxn>
                <a:cxn ang="0">
                  <a:pos x="117312" y="247728"/>
                </a:cxn>
                <a:cxn ang="0">
                  <a:pos x="98789" y="157926"/>
                </a:cxn>
                <a:cxn ang="0">
                  <a:pos x="117312" y="139347"/>
                </a:cxn>
                <a:cxn ang="0">
                  <a:pos x="194492" y="83608"/>
                </a:cxn>
                <a:cxn ang="0">
                  <a:pos x="280933" y="52642"/>
                </a:cxn>
                <a:cxn ang="0">
                  <a:pos x="314892" y="99091"/>
                </a:cxn>
                <a:cxn ang="0">
                  <a:pos x="351938" y="37159"/>
                </a:cxn>
                <a:cxn ang="0">
                  <a:pos x="382810" y="34062"/>
                </a:cxn>
                <a:cxn ang="0">
                  <a:pos x="472338" y="40255"/>
                </a:cxn>
                <a:cxn ang="0">
                  <a:pos x="552605" y="58835"/>
                </a:cxn>
                <a:cxn ang="0">
                  <a:pos x="620523" y="77415"/>
                </a:cxn>
                <a:cxn ang="0">
                  <a:pos x="669918" y="92898"/>
                </a:cxn>
                <a:cxn ang="0">
                  <a:pos x="716226" y="108381"/>
                </a:cxn>
                <a:cxn ang="0">
                  <a:pos x="725488" y="105284"/>
                </a:cxn>
                <a:cxn ang="0">
                  <a:pos x="722400" y="95994"/>
                </a:cxn>
              </a:cxnLst>
              <a:rect l="0" t="0" r="0" b="0"/>
              <a:pathLst>
                <a:path w="235" h="162">
                  <a:moveTo>
                    <a:pt x="234" y="31"/>
                  </a:moveTo>
                  <a:cubicBezTo>
                    <a:pt x="234" y="31"/>
                    <a:pt x="229" y="29"/>
                    <a:pt x="220" y="25"/>
                  </a:cubicBezTo>
                  <a:cubicBezTo>
                    <a:pt x="215" y="23"/>
                    <a:pt x="210" y="21"/>
                    <a:pt x="203" y="18"/>
                  </a:cubicBezTo>
                  <a:cubicBezTo>
                    <a:pt x="197" y="16"/>
                    <a:pt x="189" y="13"/>
                    <a:pt x="181" y="11"/>
                  </a:cubicBezTo>
                  <a:cubicBezTo>
                    <a:pt x="173" y="8"/>
                    <a:pt x="164" y="6"/>
                    <a:pt x="155" y="4"/>
                  </a:cubicBezTo>
                  <a:cubicBezTo>
                    <a:pt x="145" y="2"/>
                    <a:pt x="135" y="0"/>
                    <a:pt x="123" y="0"/>
                  </a:cubicBezTo>
                  <a:cubicBezTo>
                    <a:pt x="118" y="1"/>
                    <a:pt x="112" y="1"/>
                    <a:pt x="107" y="2"/>
                  </a:cubicBezTo>
                  <a:cubicBezTo>
                    <a:pt x="101" y="3"/>
                    <a:pt x="96" y="4"/>
                    <a:pt x="90" y="5"/>
                  </a:cubicBezTo>
                  <a:cubicBezTo>
                    <a:pt x="79" y="8"/>
                    <a:pt x="68" y="11"/>
                    <a:pt x="58" y="17"/>
                  </a:cubicBezTo>
                  <a:cubicBezTo>
                    <a:pt x="47" y="22"/>
                    <a:pt x="37" y="29"/>
                    <a:pt x="29" y="37"/>
                  </a:cubicBezTo>
                  <a:cubicBezTo>
                    <a:pt x="25" y="41"/>
                    <a:pt x="22" y="45"/>
                    <a:pt x="18" y="50"/>
                  </a:cubicBezTo>
                  <a:cubicBezTo>
                    <a:pt x="15" y="55"/>
                    <a:pt x="12" y="59"/>
                    <a:pt x="10" y="64"/>
                  </a:cubicBezTo>
                  <a:cubicBezTo>
                    <a:pt x="7" y="69"/>
                    <a:pt x="6" y="74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9"/>
                    <a:pt x="2" y="91"/>
                    <a:pt x="2" y="94"/>
                  </a:cubicBezTo>
                  <a:cubicBezTo>
                    <a:pt x="0" y="105"/>
                    <a:pt x="2" y="114"/>
                    <a:pt x="4" y="122"/>
                  </a:cubicBezTo>
                  <a:cubicBezTo>
                    <a:pt x="7" y="131"/>
                    <a:pt x="12" y="138"/>
                    <a:pt x="16" y="143"/>
                  </a:cubicBezTo>
                  <a:cubicBezTo>
                    <a:pt x="21" y="149"/>
                    <a:pt x="26" y="152"/>
                    <a:pt x="31" y="155"/>
                  </a:cubicBezTo>
                  <a:cubicBezTo>
                    <a:pt x="35" y="157"/>
                    <a:pt x="39" y="159"/>
                    <a:pt x="41" y="160"/>
                  </a:cubicBezTo>
                  <a:cubicBezTo>
                    <a:pt x="44" y="161"/>
                    <a:pt x="46" y="161"/>
                    <a:pt x="46" y="161"/>
                  </a:cubicBezTo>
                  <a:cubicBezTo>
                    <a:pt x="47" y="162"/>
                    <a:pt x="48" y="161"/>
                    <a:pt x="48" y="160"/>
                  </a:cubicBezTo>
                  <a:cubicBezTo>
                    <a:pt x="49" y="159"/>
                    <a:pt x="48" y="157"/>
                    <a:pt x="47" y="157"/>
                  </a:cubicBezTo>
                  <a:cubicBezTo>
                    <a:pt x="47" y="157"/>
                    <a:pt x="46" y="156"/>
                    <a:pt x="44" y="155"/>
                  </a:cubicBezTo>
                  <a:cubicBezTo>
                    <a:pt x="41" y="154"/>
                    <a:pt x="38" y="152"/>
                    <a:pt x="34" y="150"/>
                  </a:cubicBezTo>
                  <a:cubicBezTo>
                    <a:pt x="31" y="147"/>
                    <a:pt x="26" y="143"/>
                    <a:pt x="22" y="138"/>
                  </a:cubicBezTo>
                  <a:cubicBezTo>
                    <a:pt x="19" y="134"/>
                    <a:pt x="15" y="128"/>
                    <a:pt x="13" y="121"/>
                  </a:cubicBezTo>
                  <a:cubicBezTo>
                    <a:pt x="23" y="128"/>
                    <a:pt x="32" y="126"/>
                    <a:pt x="37" y="124"/>
                  </a:cubicBezTo>
                  <a:cubicBezTo>
                    <a:pt x="39" y="123"/>
                    <a:pt x="40" y="122"/>
                    <a:pt x="40" y="122"/>
                  </a:cubicBezTo>
                  <a:cubicBezTo>
                    <a:pt x="41" y="122"/>
                    <a:pt x="41" y="121"/>
                    <a:pt x="41" y="120"/>
                  </a:cubicBezTo>
                  <a:cubicBezTo>
                    <a:pt x="41" y="119"/>
                    <a:pt x="40" y="119"/>
                    <a:pt x="40" y="118"/>
                  </a:cubicBezTo>
                  <a:cubicBezTo>
                    <a:pt x="22" y="112"/>
                    <a:pt x="20" y="84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1" y="69"/>
                    <a:pt x="21" y="68"/>
                    <a:pt x="21" y="68"/>
                  </a:cubicBezTo>
                  <a:cubicBezTo>
                    <a:pt x="27" y="74"/>
                    <a:pt x="34" y="81"/>
                    <a:pt x="34" y="82"/>
                  </a:cubicBezTo>
                  <a:cubicBezTo>
                    <a:pt x="35" y="82"/>
                    <a:pt x="36" y="82"/>
                    <a:pt x="37" y="82"/>
                  </a:cubicBezTo>
                  <a:cubicBezTo>
                    <a:pt x="38" y="82"/>
                    <a:pt x="38" y="81"/>
                    <a:pt x="38" y="80"/>
                  </a:cubicBezTo>
                  <a:cubicBezTo>
                    <a:pt x="40" y="63"/>
                    <a:pt x="34" y="54"/>
                    <a:pt x="32" y="51"/>
                  </a:cubicBezTo>
                  <a:cubicBezTo>
                    <a:pt x="34" y="49"/>
                    <a:pt x="36" y="47"/>
                    <a:pt x="38" y="45"/>
                  </a:cubicBezTo>
                  <a:cubicBezTo>
                    <a:pt x="45" y="38"/>
                    <a:pt x="54" y="32"/>
                    <a:pt x="63" y="27"/>
                  </a:cubicBezTo>
                  <a:cubicBezTo>
                    <a:pt x="72" y="22"/>
                    <a:pt x="82" y="19"/>
                    <a:pt x="91" y="17"/>
                  </a:cubicBezTo>
                  <a:cubicBezTo>
                    <a:pt x="91" y="27"/>
                    <a:pt x="102" y="32"/>
                    <a:pt x="102" y="32"/>
                  </a:cubicBezTo>
                  <a:cubicBezTo>
                    <a:pt x="103" y="23"/>
                    <a:pt x="108" y="16"/>
                    <a:pt x="114" y="12"/>
                  </a:cubicBezTo>
                  <a:cubicBezTo>
                    <a:pt x="117" y="12"/>
                    <a:pt x="121" y="11"/>
                    <a:pt x="124" y="11"/>
                  </a:cubicBezTo>
                  <a:cubicBezTo>
                    <a:pt x="134" y="10"/>
                    <a:pt x="144" y="12"/>
                    <a:pt x="153" y="13"/>
                  </a:cubicBezTo>
                  <a:cubicBezTo>
                    <a:pt x="162" y="15"/>
                    <a:pt x="171" y="17"/>
                    <a:pt x="179" y="19"/>
                  </a:cubicBezTo>
                  <a:cubicBezTo>
                    <a:pt x="187" y="21"/>
                    <a:pt x="194" y="23"/>
                    <a:pt x="201" y="25"/>
                  </a:cubicBezTo>
                  <a:cubicBezTo>
                    <a:pt x="207" y="27"/>
                    <a:pt x="213" y="29"/>
                    <a:pt x="217" y="30"/>
                  </a:cubicBezTo>
                  <a:cubicBezTo>
                    <a:pt x="227" y="34"/>
                    <a:pt x="232" y="35"/>
                    <a:pt x="232" y="35"/>
                  </a:cubicBezTo>
                  <a:cubicBezTo>
                    <a:pt x="233" y="36"/>
                    <a:pt x="234" y="35"/>
                    <a:pt x="235" y="34"/>
                  </a:cubicBezTo>
                  <a:cubicBezTo>
                    <a:pt x="235" y="33"/>
                    <a:pt x="235" y="32"/>
                    <a:pt x="234" y="31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5" name="Freeform 47"/>
            <p:cNvSpPr/>
            <p:nvPr/>
          </p:nvSpPr>
          <p:spPr>
            <a:xfrm>
              <a:off x="6323233" y="1501775"/>
              <a:ext cx="209550" cy="309563"/>
            </a:xfrm>
            <a:custGeom>
              <a:avLst/>
              <a:gdLst/>
              <a:ahLst/>
              <a:cxnLst>
                <a:cxn ang="0">
                  <a:pos x="117101" y="173355"/>
                </a:cxn>
                <a:cxn ang="0">
                  <a:pos x="83203" y="201215"/>
                </a:cxn>
                <a:cxn ang="0">
                  <a:pos x="175652" y="15478"/>
                </a:cxn>
                <a:cxn ang="0">
                  <a:pos x="169488" y="0"/>
                </a:cxn>
                <a:cxn ang="0">
                  <a:pos x="86285" y="266224"/>
                </a:cxn>
                <a:cxn ang="0">
                  <a:pos x="160244" y="290989"/>
                </a:cxn>
                <a:cxn ang="0">
                  <a:pos x="197223" y="204311"/>
                </a:cxn>
                <a:cxn ang="0">
                  <a:pos x="117101" y="173355"/>
                </a:cxn>
              </a:cxnLst>
              <a:rect l="0" t="0" r="0" b="0"/>
              <a:pathLst>
                <a:path w="68" h="100">
                  <a:moveTo>
                    <a:pt x="38" y="56"/>
                  </a:moveTo>
                  <a:cubicBezTo>
                    <a:pt x="33" y="57"/>
                    <a:pt x="29" y="61"/>
                    <a:pt x="27" y="65"/>
                  </a:cubicBezTo>
                  <a:cubicBezTo>
                    <a:pt x="19" y="25"/>
                    <a:pt x="56" y="6"/>
                    <a:pt x="57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0" y="28"/>
                    <a:pt x="28" y="86"/>
                  </a:cubicBezTo>
                  <a:cubicBezTo>
                    <a:pt x="28" y="86"/>
                    <a:pt x="33" y="100"/>
                    <a:pt x="52" y="94"/>
                  </a:cubicBezTo>
                  <a:cubicBezTo>
                    <a:pt x="63" y="91"/>
                    <a:pt x="68" y="76"/>
                    <a:pt x="64" y="66"/>
                  </a:cubicBezTo>
                  <a:cubicBezTo>
                    <a:pt x="60" y="56"/>
                    <a:pt x="48" y="51"/>
                    <a:pt x="38" y="56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6" name="Freeform 48"/>
            <p:cNvSpPr/>
            <p:nvPr/>
          </p:nvSpPr>
          <p:spPr>
            <a:xfrm>
              <a:off x="6450233" y="1652588"/>
              <a:ext cx="219075" cy="344488"/>
            </a:xfrm>
            <a:custGeom>
              <a:avLst/>
              <a:gdLst/>
              <a:ahLst/>
              <a:cxnLst>
                <a:cxn ang="0">
                  <a:pos x="6171" y="325867"/>
                </a:cxn>
                <a:cxn ang="0">
                  <a:pos x="24684" y="319660"/>
                </a:cxn>
                <a:cxn ang="0">
                  <a:pos x="70967" y="301039"/>
                </a:cxn>
                <a:cxn ang="0">
                  <a:pos x="98738" y="288625"/>
                </a:cxn>
                <a:cxn ang="0">
                  <a:pos x="126508" y="266900"/>
                </a:cxn>
                <a:cxn ang="0">
                  <a:pos x="148107" y="242072"/>
                </a:cxn>
                <a:cxn ang="0">
                  <a:pos x="160449" y="214141"/>
                </a:cxn>
                <a:cxn ang="0">
                  <a:pos x="163534" y="180002"/>
                </a:cxn>
                <a:cxn ang="0">
                  <a:pos x="160449" y="142760"/>
                </a:cxn>
                <a:cxn ang="0">
                  <a:pos x="154278" y="108622"/>
                </a:cxn>
                <a:cxn ang="0">
                  <a:pos x="141935" y="77587"/>
                </a:cxn>
                <a:cxn ang="0">
                  <a:pos x="132679" y="52759"/>
                </a:cxn>
                <a:cxn ang="0">
                  <a:pos x="126508" y="31034"/>
                </a:cxn>
                <a:cxn ang="0">
                  <a:pos x="120336" y="12413"/>
                </a:cxn>
                <a:cxn ang="0">
                  <a:pos x="120336" y="12413"/>
                </a:cxn>
                <a:cxn ang="0">
                  <a:pos x="123422" y="0"/>
                </a:cxn>
                <a:cxn ang="0">
                  <a:pos x="135764" y="3103"/>
                </a:cxn>
                <a:cxn ang="0">
                  <a:pos x="148107" y="18620"/>
                </a:cxn>
                <a:cxn ang="0">
                  <a:pos x="163534" y="37241"/>
                </a:cxn>
                <a:cxn ang="0">
                  <a:pos x="178962" y="62069"/>
                </a:cxn>
                <a:cxn ang="0">
                  <a:pos x="197476" y="93104"/>
                </a:cxn>
                <a:cxn ang="0">
                  <a:pos x="212903" y="133450"/>
                </a:cxn>
                <a:cxn ang="0">
                  <a:pos x="219075" y="176899"/>
                </a:cxn>
                <a:cxn ang="0">
                  <a:pos x="215989" y="226555"/>
                </a:cxn>
                <a:cxn ang="0">
                  <a:pos x="194390" y="273107"/>
                </a:cxn>
                <a:cxn ang="0">
                  <a:pos x="157363" y="307246"/>
                </a:cxn>
                <a:cxn ang="0">
                  <a:pos x="83310" y="338281"/>
                </a:cxn>
                <a:cxn ang="0">
                  <a:pos x="27770" y="344488"/>
                </a:cxn>
                <a:cxn ang="0">
                  <a:pos x="6171" y="341384"/>
                </a:cxn>
                <a:cxn ang="0">
                  <a:pos x="0" y="332074"/>
                </a:cxn>
                <a:cxn ang="0">
                  <a:pos x="6171" y="325867"/>
                </a:cxn>
              </a:cxnLst>
              <a:rect l="0" t="0" r="0" b="0"/>
              <a:pathLst>
                <a:path w="71" h="111">
                  <a:moveTo>
                    <a:pt x="2" y="105"/>
                  </a:moveTo>
                  <a:cubicBezTo>
                    <a:pt x="2" y="105"/>
                    <a:pt x="4" y="104"/>
                    <a:pt x="8" y="103"/>
                  </a:cubicBezTo>
                  <a:cubicBezTo>
                    <a:pt x="12" y="102"/>
                    <a:pt x="17" y="100"/>
                    <a:pt x="23" y="97"/>
                  </a:cubicBezTo>
                  <a:cubicBezTo>
                    <a:pt x="26" y="96"/>
                    <a:pt x="29" y="94"/>
                    <a:pt x="32" y="93"/>
                  </a:cubicBezTo>
                  <a:cubicBezTo>
                    <a:pt x="35" y="91"/>
                    <a:pt x="38" y="89"/>
                    <a:pt x="41" y="86"/>
                  </a:cubicBezTo>
                  <a:cubicBezTo>
                    <a:pt x="44" y="84"/>
                    <a:pt x="46" y="81"/>
                    <a:pt x="48" y="78"/>
                  </a:cubicBezTo>
                  <a:cubicBezTo>
                    <a:pt x="50" y="75"/>
                    <a:pt x="51" y="72"/>
                    <a:pt x="52" y="69"/>
                  </a:cubicBezTo>
                  <a:cubicBezTo>
                    <a:pt x="53" y="65"/>
                    <a:pt x="53" y="62"/>
                    <a:pt x="53" y="58"/>
                  </a:cubicBezTo>
                  <a:cubicBezTo>
                    <a:pt x="53" y="54"/>
                    <a:pt x="53" y="50"/>
                    <a:pt x="52" y="46"/>
                  </a:cubicBezTo>
                  <a:cubicBezTo>
                    <a:pt x="51" y="43"/>
                    <a:pt x="51" y="39"/>
                    <a:pt x="50" y="35"/>
                  </a:cubicBezTo>
                  <a:cubicBezTo>
                    <a:pt x="49" y="32"/>
                    <a:pt x="48" y="28"/>
                    <a:pt x="46" y="25"/>
                  </a:cubicBezTo>
                  <a:cubicBezTo>
                    <a:pt x="45" y="22"/>
                    <a:pt x="44" y="19"/>
                    <a:pt x="43" y="17"/>
                  </a:cubicBezTo>
                  <a:cubicBezTo>
                    <a:pt x="42" y="14"/>
                    <a:pt x="42" y="12"/>
                    <a:pt x="41" y="10"/>
                  </a:cubicBezTo>
                  <a:cubicBezTo>
                    <a:pt x="39" y="6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2"/>
                    <a:pt x="39" y="1"/>
                    <a:pt x="40" y="0"/>
                  </a:cubicBezTo>
                  <a:cubicBezTo>
                    <a:pt x="42" y="0"/>
                    <a:pt x="43" y="0"/>
                    <a:pt x="44" y="1"/>
                  </a:cubicBezTo>
                  <a:cubicBezTo>
                    <a:pt x="44" y="1"/>
                    <a:pt x="45" y="3"/>
                    <a:pt x="48" y="6"/>
                  </a:cubicBezTo>
                  <a:cubicBezTo>
                    <a:pt x="49" y="8"/>
                    <a:pt x="51" y="9"/>
                    <a:pt x="53" y="12"/>
                  </a:cubicBezTo>
                  <a:cubicBezTo>
                    <a:pt x="54" y="14"/>
                    <a:pt x="56" y="17"/>
                    <a:pt x="58" y="20"/>
                  </a:cubicBezTo>
                  <a:cubicBezTo>
                    <a:pt x="60" y="23"/>
                    <a:pt x="62" y="26"/>
                    <a:pt x="64" y="30"/>
                  </a:cubicBezTo>
                  <a:cubicBezTo>
                    <a:pt x="66" y="34"/>
                    <a:pt x="67" y="38"/>
                    <a:pt x="69" y="43"/>
                  </a:cubicBezTo>
                  <a:cubicBezTo>
                    <a:pt x="70" y="47"/>
                    <a:pt x="71" y="52"/>
                    <a:pt x="71" y="57"/>
                  </a:cubicBezTo>
                  <a:cubicBezTo>
                    <a:pt x="71" y="62"/>
                    <a:pt x="71" y="68"/>
                    <a:pt x="70" y="73"/>
                  </a:cubicBezTo>
                  <a:cubicBezTo>
                    <a:pt x="68" y="78"/>
                    <a:pt x="66" y="84"/>
                    <a:pt x="63" y="88"/>
                  </a:cubicBezTo>
                  <a:cubicBezTo>
                    <a:pt x="60" y="93"/>
                    <a:pt x="55" y="96"/>
                    <a:pt x="51" y="99"/>
                  </a:cubicBezTo>
                  <a:cubicBezTo>
                    <a:pt x="43" y="105"/>
                    <a:pt x="34" y="108"/>
                    <a:pt x="27" y="109"/>
                  </a:cubicBezTo>
                  <a:cubicBezTo>
                    <a:pt x="20" y="111"/>
                    <a:pt x="13" y="111"/>
                    <a:pt x="9" y="111"/>
                  </a:cubicBezTo>
                  <a:cubicBezTo>
                    <a:pt x="5" y="111"/>
                    <a:pt x="2" y="110"/>
                    <a:pt x="2" y="110"/>
                  </a:cubicBezTo>
                  <a:cubicBezTo>
                    <a:pt x="1" y="110"/>
                    <a:pt x="0" y="109"/>
                    <a:pt x="0" y="107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7" name="Freeform 49"/>
            <p:cNvSpPr/>
            <p:nvPr/>
          </p:nvSpPr>
          <p:spPr>
            <a:xfrm>
              <a:off x="6470870" y="1824038"/>
              <a:ext cx="117475" cy="117475"/>
            </a:xfrm>
            <a:custGeom>
              <a:avLst/>
              <a:gdLst/>
              <a:ahLst/>
              <a:cxnLst>
                <a:cxn ang="0">
                  <a:pos x="6182" y="98926"/>
                </a:cxn>
                <a:cxn ang="0">
                  <a:pos x="24731" y="92743"/>
                </a:cxn>
                <a:cxn ang="0">
                  <a:pos x="52554" y="71103"/>
                </a:cxn>
                <a:cxn ang="0">
                  <a:pos x="61828" y="55646"/>
                </a:cxn>
                <a:cxn ang="0">
                  <a:pos x="64920" y="46371"/>
                </a:cxn>
                <a:cxn ang="0">
                  <a:pos x="68011" y="40188"/>
                </a:cxn>
                <a:cxn ang="0">
                  <a:pos x="68011" y="27823"/>
                </a:cxn>
                <a:cxn ang="0">
                  <a:pos x="68011" y="24731"/>
                </a:cxn>
                <a:cxn ang="0">
                  <a:pos x="68011" y="24731"/>
                </a:cxn>
                <a:cxn ang="0">
                  <a:pos x="92743" y="0"/>
                </a:cxn>
                <a:cxn ang="0">
                  <a:pos x="117475" y="24731"/>
                </a:cxn>
                <a:cxn ang="0">
                  <a:pos x="117475" y="30914"/>
                </a:cxn>
                <a:cxn ang="0">
                  <a:pos x="114383" y="37097"/>
                </a:cxn>
                <a:cxn ang="0">
                  <a:pos x="108200" y="52554"/>
                </a:cxn>
                <a:cxn ang="0">
                  <a:pos x="105109" y="64920"/>
                </a:cxn>
                <a:cxn ang="0">
                  <a:pos x="95834" y="74194"/>
                </a:cxn>
                <a:cxn ang="0">
                  <a:pos x="77286" y="95834"/>
                </a:cxn>
                <a:cxn ang="0">
                  <a:pos x="30914" y="114383"/>
                </a:cxn>
                <a:cxn ang="0">
                  <a:pos x="9274" y="117475"/>
                </a:cxn>
                <a:cxn ang="0">
                  <a:pos x="0" y="108200"/>
                </a:cxn>
                <a:cxn ang="0">
                  <a:pos x="6182" y="98926"/>
                </a:cxn>
              </a:cxnLst>
              <a:rect l="0" t="0" r="0" b="0"/>
              <a:pathLst>
                <a:path w="38" h="38">
                  <a:moveTo>
                    <a:pt x="2" y="32"/>
                  </a:moveTo>
                  <a:cubicBezTo>
                    <a:pt x="2" y="32"/>
                    <a:pt x="4" y="32"/>
                    <a:pt x="8" y="30"/>
                  </a:cubicBezTo>
                  <a:cubicBezTo>
                    <a:pt x="11" y="29"/>
                    <a:pt x="15" y="26"/>
                    <a:pt x="17" y="23"/>
                  </a:cubicBezTo>
                  <a:cubicBezTo>
                    <a:pt x="19" y="21"/>
                    <a:pt x="20" y="19"/>
                    <a:pt x="20" y="18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1" y="15"/>
                    <a:pt x="22" y="14"/>
                    <a:pt x="22" y="13"/>
                  </a:cubicBezTo>
                  <a:cubicBezTo>
                    <a:pt x="22" y="12"/>
                    <a:pt x="22" y="10"/>
                    <a:pt x="22" y="9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ubicBezTo>
                    <a:pt x="35" y="0"/>
                    <a:pt x="38" y="4"/>
                    <a:pt x="38" y="8"/>
                  </a:cubicBezTo>
                  <a:cubicBezTo>
                    <a:pt x="38" y="9"/>
                    <a:pt x="38" y="9"/>
                    <a:pt x="38" y="10"/>
                  </a:cubicBezTo>
                  <a:cubicBezTo>
                    <a:pt x="38" y="10"/>
                    <a:pt x="38" y="11"/>
                    <a:pt x="37" y="12"/>
                  </a:cubicBezTo>
                  <a:cubicBezTo>
                    <a:pt x="37" y="13"/>
                    <a:pt x="36" y="15"/>
                    <a:pt x="35" y="17"/>
                  </a:cubicBezTo>
                  <a:cubicBezTo>
                    <a:pt x="35" y="18"/>
                    <a:pt x="34" y="19"/>
                    <a:pt x="34" y="21"/>
                  </a:cubicBezTo>
                  <a:cubicBezTo>
                    <a:pt x="33" y="22"/>
                    <a:pt x="32" y="23"/>
                    <a:pt x="31" y="24"/>
                  </a:cubicBezTo>
                  <a:cubicBezTo>
                    <a:pt x="29" y="26"/>
                    <a:pt x="27" y="29"/>
                    <a:pt x="25" y="31"/>
                  </a:cubicBezTo>
                  <a:cubicBezTo>
                    <a:pt x="20" y="34"/>
                    <a:pt x="14" y="36"/>
                    <a:pt x="10" y="37"/>
                  </a:cubicBezTo>
                  <a:cubicBezTo>
                    <a:pt x="6" y="38"/>
                    <a:pt x="3" y="38"/>
                    <a:pt x="3" y="38"/>
                  </a:cubicBezTo>
                  <a:cubicBezTo>
                    <a:pt x="1" y="38"/>
                    <a:pt x="0" y="37"/>
                    <a:pt x="0" y="35"/>
                  </a:cubicBezTo>
                  <a:cubicBezTo>
                    <a:pt x="0" y="34"/>
                    <a:pt x="1" y="33"/>
                    <a:pt x="2" y="3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8" name="Freeform 50"/>
            <p:cNvSpPr/>
            <p:nvPr/>
          </p:nvSpPr>
          <p:spPr>
            <a:xfrm>
              <a:off x="6861395" y="1492250"/>
              <a:ext cx="419100" cy="411163"/>
            </a:xfrm>
            <a:custGeom>
              <a:avLst/>
              <a:gdLst/>
              <a:ahLst/>
              <a:cxnLst>
                <a:cxn ang="0">
                  <a:pos x="305080" y="6182"/>
                </a:cxn>
                <a:cxn ang="0">
                  <a:pos x="243447" y="15457"/>
                </a:cxn>
                <a:cxn ang="0">
                  <a:pos x="243447" y="21640"/>
                </a:cxn>
                <a:cxn ang="0">
                  <a:pos x="249611" y="30914"/>
                </a:cxn>
                <a:cxn ang="0">
                  <a:pos x="320488" y="80377"/>
                </a:cxn>
                <a:cxn ang="0">
                  <a:pos x="317406" y="111292"/>
                </a:cxn>
                <a:cxn ang="0">
                  <a:pos x="197223" y="151481"/>
                </a:cxn>
                <a:cxn ang="0">
                  <a:pos x="150999" y="132932"/>
                </a:cxn>
                <a:cxn ang="0">
                  <a:pos x="147917" y="132932"/>
                </a:cxn>
                <a:cxn ang="0">
                  <a:pos x="138672" y="136023"/>
                </a:cxn>
                <a:cxn ang="0">
                  <a:pos x="135591" y="145298"/>
                </a:cxn>
                <a:cxn ang="0">
                  <a:pos x="135591" y="148389"/>
                </a:cxn>
                <a:cxn ang="0">
                  <a:pos x="150999" y="194761"/>
                </a:cxn>
                <a:cxn ang="0">
                  <a:pos x="114019" y="312236"/>
                </a:cxn>
                <a:cxn ang="0">
                  <a:pos x="80122" y="315328"/>
                </a:cxn>
                <a:cxn ang="0">
                  <a:pos x="27734" y="244224"/>
                </a:cxn>
                <a:cxn ang="0">
                  <a:pos x="21571" y="238041"/>
                </a:cxn>
                <a:cxn ang="0">
                  <a:pos x="15408" y="241133"/>
                </a:cxn>
                <a:cxn ang="0">
                  <a:pos x="6163" y="299870"/>
                </a:cxn>
                <a:cxn ang="0">
                  <a:pos x="104775" y="386431"/>
                </a:cxn>
                <a:cxn ang="0">
                  <a:pos x="212631" y="293687"/>
                </a:cxn>
                <a:cxn ang="0">
                  <a:pos x="354386" y="395705"/>
                </a:cxn>
                <a:cxn ang="0">
                  <a:pos x="406773" y="398797"/>
                </a:cxn>
                <a:cxn ang="0">
                  <a:pos x="403691" y="346242"/>
                </a:cxn>
                <a:cxn ang="0">
                  <a:pos x="298916" y="210218"/>
                </a:cxn>
                <a:cxn ang="0">
                  <a:pos x="391365" y="105109"/>
                </a:cxn>
                <a:cxn ang="0">
                  <a:pos x="305080" y="6182"/>
                </a:cxn>
              </a:cxnLst>
              <a:rect l="0" t="0" r="0" b="0"/>
              <a:pathLst>
                <a:path w="136" h="133">
                  <a:moveTo>
                    <a:pt x="99" y="2"/>
                  </a:moveTo>
                  <a:cubicBezTo>
                    <a:pt x="91" y="0"/>
                    <a:pt x="83" y="1"/>
                    <a:pt x="79" y="5"/>
                  </a:cubicBezTo>
                  <a:cubicBezTo>
                    <a:pt x="79" y="5"/>
                    <a:pt x="78" y="6"/>
                    <a:pt x="79" y="7"/>
                  </a:cubicBezTo>
                  <a:cubicBezTo>
                    <a:pt x="79" y="8"/>
                    <a:pt x="80" y="9"/>
                    <a:pt x="81" y="10"/>
                  </a:cubicBezTo>
                  <a:cubicBezTo>
                    <a:pt x="81" y="10"/>
                    <a:pt x="99" y="15"/>
                    <a:pt x="104" y="26"/>
                  </a:cubicBezTo>
                  <a:cubicBezTo>
                    <a:pt x="105" y="29"/>
                    <a:pt x="105" y="32"/>
                    <a:pt x="103" y="36"/>
                  </a:cubicBezTo>
                  <a:cubicBezTo>
                    <a:pt x="95" y="54"/>
                    <a:pt x="71" y="50"/>
                    <a:pt x="64" y="49"/>
                  </a:cubicBezTo>
                  <a:cubicBezTo>
                    <a:pt x="59" y="48"/>
                    <a:pt x="54" y="46"/>
                    <a:pt x="49" y="43"/>
                  </a:cubicBezTo>
                  <a:cubicBezTo>
                    <a:pt x="49" y="43"/>
                    <a:pt x="48" y="43"/>
                    <a:pt x="48" y="43"/>
                  </a:cubicBezTo>
                  <a:cubicBezTo>
                    <a:pt x="47" y="43"/>
                    <a:pt x="46" y="43"/>
                    <a:pt x="45" y="44"/>
                  </a:cubicBezTo>
                  <a:cubicBezTo>
                    <a:pt x="44" y="45"/>
                    <a:pt x="44" y="46"/>
                    <a:pt x="44" y="47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53"/>
                    <a:pt x="48" y="58"/>
                    <a:pt x="49" y="63"/>
                  </a:cubicBezTo>
                  <a:cubicBezTo>
                    <a:pt x="51" y="70"/>
                    <a:pt x="55" y="93"/>
                    <a:pt x="37" y="101"/>
                  </a:cubicBezTo>
                  <a:cubicBezTo>
                    <a:pt x="33" y="103"/>
                    <a:pt x="29" y="103"/>
                    <a:pt x="26" y="102"/>
                  </a:cubicBezTo>
                  <a:cubicBezTo>
                    <a:pt x="15" y="97"/>
                    <a:pt x="9" y="79"/>
                    <a:pt x="9" y="79"/>
                  </a:cubicBezTo>
                  <a:cubicBezTo>
                    <a:pt x="9" y="78"/>
                    <a:pt x="8" y="77"/>
                    <a:pt x="7" y="77"/>
                  </a:cubicBezTo>
                  <a:cubicBezTo>
                    <a:pt x="6" y="77"/>
                    <a:pt x="5" y="77"/>
                    <a:pt x="5" y="78"/>
                  </a:cubicBezTo>
                  <a:cubicBezTo>
                    <a:pt x="1" y="82"/>
                    <a:pt x="0" y="89"/>
                    <a:pt x="2" y="97"/>
                  </a:cubicBezTo>
                  <a:cubicBezTo>
                    <a:pt x="5" y="110"/>
                    <a:pt x="15" y="124"/>
                    <a:pt x="34" y="125"/>
                  </a:cubicBezTo>
                  <a:cubicBezTo>
                    <a:pt x="56" y="125"/>
                    <a:pt x="65" y="106"/>
                    <a:pt x="69" y="95"/>
                  </a:cubicBezTo>
                  <a:cubicBezTo>
                    <a:pt x="82" y="119"/>
                    <a:pt x="113" y="127"/>
                    <a:pt x="115" y="128"/>
                  </a:cubicBezTo>
                  <a:cubicBezTo>
                    <a:pt x="115" y="128"/>
                    <a:pt x="128" y="133"/>
                    <a:pt x="132" y="129"/>
                  </a:cubicBezTo>
                  <a:cubicBezTo>
                    <a:pt x="136" y="125"/>
                    <a:pt x="131" y="113"/>
                    <a:pt x="131" y="112"/>
                  </a:cubicBezTo>
                  <a:cubicBezTo>
                    <a:pt x="130" y="111"/>
                    <a:pt x="122" y="81"/>
                    <a:pt x="97" y="68"/>
                  </a:cubicBezTo>
                  <a:cubicBezTo>
                    <a:pt x="108" y="64"/>
                    <a:pt x="128" y="55"/>
                    <a:pt x="127" y="34"/>
                  </a:cubicBezTo>
                  <a:cubicBezTo>
                    <a:pt x="127" y="15"/>
                    <a:pt x="112" y="5"/>
                    <a:pt x="99" y="2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9" name="Freeform 51"/>
            <p:cNvSpPr/>
            <p:nvPr/>
          </p:nvSpPr>
          <p:spPr>
            <a:xfrm>
              <a:off x="6708995" y="1346200"/>
              <a:ext cx="420688" cy="409575"/>
            </a:xfrm>
            <a:custGeom>
              <a:avLst/>
              <a:gdLst/>
              <a:ahLst/>
              <a:cxnLst>
                <a:cxn ang="0">
                  <a:pos x="414501" y="108599"/>
                </a:cxn>
                <a:cxn ang="0">
                  <a:pos x="405221" y="167553"/>
                </a:cxn>
                <a:cxn ang="0">
                  <a:pos x="395941" y="170656"/>
                </a:cxn>
                <a:cxn ang="0">
                  <a:pos x="389755" y="164450"/>
                </a:cxn>
                <a:cxn ang="0">
                  <a:pos x="340262" y="96188"/>
                </a:cxn>
                <a:cxn ang="0">
                  <a:pos x="306236" y="96188"/>
                </a:cxn>
                <a:cxn ang="0">
                  <a:pos x="266023" y="214096"/>
                </a:cxn>
                <a:cxn ang="0">
                  <a:pos x="284583" y="260638"/>
                </a:cxn>
                <a:cxn ang="0">
                  <a:pos x="284583" y="263741"/>
                </a:cxn>
                <a:cxn ang="0">
                  <a:pos x="281489" y="273050"/>
                </a:cxn>
                <a:cxn ang="0">
                  <a:pos x="269116" y="276152"/>
                </a:cxn>
                <a:cxn ang="0">
                  <a:pos x="269116" y="276152"/>
                </a:cxn>
                <a:cxn ang="0">
                  <a:pos x="219623" y="260638"/>
                </a:cxn>
                <a:cxn ang="0">
                  <a:pos x="98985" y="297872"/>
                </a:cxn>
                <a:cxn ang="0">
                  <a:pos x="98985" y="332003"/>
                </a:cxn>
                <a:cxn ang="0">
                  <a:pos x="170131" y="381649"/>
                </a:cxn>
                <a:cxn ang="0">
                  <a:pos x="176317" y="387855"/>
                </a:cxn>
                <a:cxn ang="0">
                  <a:pos x="173224" y="394060"/>
                </a:cxn>
                <a:cxn ang="0">
                  <a:pos x="111358" y="403369"/>
                </a:cxn>
                <a:cxn ang="0">
                  <a:pos x="24746" y="304078"/>
                </a:cxn>
                <a:cxn ang="0">
                  <a:pos x="120638" y="198581"/>
                </a:cxn>
                <a:cxn ang="0">
                  <a:pos x="15466" y="62056"/>
                </a:cxn>
                <a:cxn ang="0">
                  <a:pos x="12373" y="9308"/>
                </a:cxn>
                <a:cxn ang="0">
                  <a:pos x="64959" y="12411"/>
                </a:cxn>
                <a:cxn ang="0">
                  <a:pos x="204157" y="114805"/>
                </a:cxn>
                <a:cxn ang="0">
                  <a:pos x="312422" y="24822"/>
                </a:cxn>
                <a:cxn ang="0">
                  <a:pos x="414501" y="108599"/>
                </a:cxn>
              </a:cxnLst>
              <a:rect l="0" t="0" r="0" b="0"/>
              <a:pathLst>
                <a:path w="136" h="132">
                  <a:moveTo>
                    <a:pt x="134" y="35"/>
                  </a:moveTo>
                  <a:cubicBezTo>
                    <a:pt x="136" y="43"/>
                    <a:pt x="135" y="51"/>
                    <a:pt x="131" y="54"/>
                  </a:cubicBezTo>
                  <a:cubicBezTo>
                    <a:pt x="130" y="55"/>
                    <a:pt x="129" y="55"/>
                    <a:pt x="128" y="55"/>
                  </a:cubicBezTo>
                  <a:cubicBezTo>
                    <a:pt x="127" y="55"/>
                    <a:pt x="127" y="54"/>
                    <a:pt x="126" y="53"/>
                  </a:cubicBezTo>
                  <a:cubicBezTo>
                    <a:pt x="126" y="53"/>
                    <a:pt x="120" y="35"/>
                    <a:pt x="110" y="31"/>
                  </a:cubicBezTo>
                  <a:cubicBezTo>
                    <a:pt x="106" y="29"/>
                    <a:pt x="103" y="29"/>
                    <a:pt x="99" y="31"/>
                  </a:cubicBezTo>
                  <a:cubicBezTo>
                    <a:pt x="81" y="39"/>
                    <a:pt x="85" y="62"/>
                    <a:pt x="86" y="69"/>
                  </a:cubicBezTo>
                  <a:cubicBezTo>
                    <a:pt x="87" y="74"/>
                    <a:pt x="89" y="79"/>
                    <a:pt x="92" y="84"/>
                  </a:cubicBezTo>
                  <a:cubicBezTo>
                    <a:pt x="92" y="84"/>
                    <a:pt x="92" y="85"/>
                    <a:pt x="92" y="85"/>
                  </a:cubicBezTo>
                  <a:cubicBezTo>
                    <a:pt x="92" y="86"/>
                    <a:pt x="92" y="87"/>
                    <a:pt x="91" y="88"/>
                  </a:cubicBezTo>
                  <a:cubicBezTo>
                    <a:pt x="90" y="89"/>
                    <a:pt x="89" y="89"/>
                    <a:pt x="87" y="89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2" y="87"/>
                    <a:pt x="77" y="85"/>
                    <a:pt x="71" y="84"/>
                  </a:cubicBezTo>
                  <a:cubicBezTo>
                    <a:pt x="64" y="82"/>
                    <a:pt x="41" y="78"/>
                    <a:pt x="32" y="96"/>
                  </a:cubicBezTo>
                  <a:cubicBezTo>
                    <a:pt x="30" y="100"/>
                    <a:pt x="30" y="103"/>
                    <a:pt x="32" y="107"/>
                  </a:cubicBezTo>
                  <a:cubicBezTo>
                    <a:pt x="36" y="117"/>
                    <a:pt x="55" y="123"/>
                    <a:pt x="55" y="123"/>
                  </a:cubicBezTo>
                  <a:cubicBezTo>
                    <a:pt x="56" y="123"/>
                    <a:pt x="57" y="124"/>
                    <a:pt x="57" y="125"/>
                  </a:cubicBezTo>
                  <a:cubicBezTo>
                    <a:pt x="57" y="126"/>
                    <a:pt x="57" y="127"/>
                    <a:pt x="56" y="127"/>
                  </a:cubicBezTo>
                  <a:cubicBezTo>
                    <a:pt x="52" y="131"/>
                    <a:pt x="45" y="132"/>
                    <a:pt x="36" y="130"/>
                  </a:cubicBezTo>
                  <a:cubicBezTo>
                    <a:pt x="23" y="127"/>
                    <a:pt x="8" y="117"/>
                    <a:pt x="8" y="98"/>
                  </a:cubicBezTo>
                  <a:cubicBezTo>
                    <a:pt x="8" y="77"/>
                    <a:pt x="27" y="68"/>
                    <a:pt x="39" y="64"/>
                  </a:cubicBezTo>
                  <a:cubicBezTo>
                    <a:pt x="13" y="52"/>
                    <a:pt x="5" y="21"/>
                    <a:pt x="5" y="20"/>
                  </a:cubicBezTo>
                  <a:cubicBezTo>
                    <a:pt x="5" y="20"/>
                    <a:pt x="0" y="7"/>
                    <a:pt x="4" y="3"/>
                  </a:cubicBezTo>
                  <a:cubicBezTo>
                    <a:pt x="8" y="0"/>
                    <a:pt x="20" y="4"/>
                    <a:pt x="21" y="4"/>
                  </a:cubicBezTo>
                  <a:cubicBezTo>
                    <a:pt x="22" y="5"/>
                    <a:pt x="53" y="13"/>
                    <a:pt x="66" y="37"/>
                  </a:cubicBezTo>
                  <a:cubicBezTo>
                    <a:pt x="70" y="26"/>
                    <a:pt x="80" y="7"/>
                    <a:pt x="101" y="8"/>
                  </a:cubicBezTo>
                  <a:cubicBezTo>
                    <a:pt x="121" y="8"/>
                    <a:pt x="131" y="22"/>
                    <a:pt x="134" y="35"/>
                  </a:cubicBezTo>
                  <a:close/>
                </a:path>
              </a:pathLst>
            </a:custGeom>
            <a:solidFill>
              <a:srgbClr val="5252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220" name="组合 61"/>
            <p:cNvGrpSpPr/>
            <p:nvPr/>
          </p:nvGrpSpPr>
          <p:grpSpPr>
            <a:xfrm>
              <a:off x="911225" y="1811338"/>
              <a:ext cx="5375275" cy="257175"/>
              <a:chOff x="911225" y="1811338"/>
              <a:chExt cx="7635876" cy="257175"/>
            </a:xfrm>
          </p:grpSpPr>
          <p:sp>
            <p:nvSpPr>
              <p:cNvPr id="7221" name="Freeform 52"/>
              <p:cNvSpPr/>
              <p:nvPr/>
            </p:nvSpPr>
            <p:spPr>
              <a:xfrm>
                <a:off x="911225" y="2033588"/>
                <a:ext cx="7635876" cy="34925"/>
              </a:xfrm>
              <a:custGeom>
                <a:avLst/>
                <a:gdLst/>
                <a:ahLst/>
                <a:cxnLst>
                  <a:cxn ang="0">
                    <a:pos x="7620418" y="0"/>
                  </a:cxn>
                  <a:cxn ang="0">
                    <a:pos x="18548" y="0"/>
                  </a:cxn>
                  <a:cxn ang="0">
                    <a:pos x="0" y="19050"/>
                  </a:cxn>
                  <a:cxn ang="0">
                    <a:pos x="18548" y="34925"/>
                  </a:cxn>
                  <a:cxn ang="0">
                    <a:pos x="7620418" y="34925"/>
                  </a:cxn>
                  <a:cxn ang="0">
                    <a:pos x="7635876" y="19050"/>
                  </a:cxn>
                  <a:cxn ang="0">
                    <a:pos x="7620418" y="0"/>
                  </a:cxn>
                </a:cxnLst>
                <a:rect l="0" t="0" r="0" b="0"/>
                <a:pathLst>
                  <a:path w="2470" h="11">
                    <a:moveTo>
                      <a:pt x="246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2465" y="11"/>
                      <a:pt x="2465" y="11"/>
                      <a:pt x="2465" y="11"/>
                    </a:cubicBezTo>
                    <a:cubicBezTo>
                      <a:pt x="2468" y="11"/>
                      <a:pt x="2470" y="9"/>
                      <a:pt x="2470" y="6"/>
                    </a:cubicBezTo>
                    <a:cubicBezTo>
                      <a:pt x="2470" y="3"/>
                      <a:pt x="2468" y="0"/>
                      <a:pt x="2465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2" name="Freeform 53"/>
              <p:cNvSpPr/>
              <p:nvPr/>
            </p:nvSpPr>
            <p:spPr>
              <a:xfrm>
                <a:off x="1192212" y="1925638"/>
                <a:ext cx="7077076" cy="28575"/>
              </a:xfrm>
              <a:custGeom>
                <a:avLst/>
                <a:gdLst/>
                <a:ahLst/>
                <a:cxnLst>
                  <a:cxn ang="0">
                    <a:pos x="7061617" y="0"/>
                  </a:cxn>
                  <a:cxn ang="0">
                    <a:pos x="12367" y="0"/>
                  </a:cxn>
                  <a:cxn ang="0">
                    <a:pos x="0" y="12700"/>
                  </a:cxn>
                  <a:cxn ang="0">
                    <a:pos x="12367" y="28575"/>
                  </a:cxn>
                  <a:cxn ang="0">
                    <a:pos x="7061617" y="28575"/>
                  </a:cxn>
                  <a:cxn ang="0">
                    <a:pos x="7077076" y="12700"/>
                  </a:cxn>
                  <a:cxn ang="0">
                    <a:pos x="7061617" y="0"/>
                  </a:cxn>
                </a:cxnLst>
                <a:rect l="0" t="0" r="0" b="0"/>
                <a:pathLst>
                  <a:path w="2289" h="9">
                    <a:moveTo>
                      <a:pt x="22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2284" y="9"/>
                      <a:pt x="2284" y="9"/>
                      <a:pt x="2284" y="9"/>
                    </a:cubicBezTo>
                    <a:cubicBezTo>
                      <a:pt x="2287" y="9"/>
                      <a:pt x="2289" y="7"/>
                      <a:pt x="2289" y="4"/>
                    </a:cubicBezTo>
                    <a:cubicBezTo>
                      <a:pt x="2289" y="2"/>
                      <a:pt x="2287" y="0"/>
                      <a:pt x="2284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3" name="Freeform 54"/>
              <p:cNvSpPr/>
              <p:nvPr/>
            </p:nvSpPr>
            <p:spPr>
              <a:xfrm>
                <a:off x="1192212" y="1811338"/>
                <a:ext cx="7077076" cy="26988"/>
              </a:xfrm>
              <a:custGeom>
                <a:avLst/>
                <a:gdLst/>
                <a:ahLst/>
                <a:cxnLst>
                  <a:cxn ang="0">
                    <a:pos x="7061617" y="0"/>
                  </a:cxn>
                  <a:cxn ang="0">
                    <a:pos x="12367" y="0"/>
                  </a:cxn>
                  <a:cxn ang="0">
                    <a:pos x="0" y="14993"/>
                  </a:cxn>
                  <a:cxn ang="0">
                    <a:pos x="12367" y="26988"/>
                  </a:cxn>
                  <a:cxn ang="0">
                    <a:pos x="7061617" y="26988"/>
                  </a:cxn>
                  <a:cxn ang="0">
                    <a:pos x="7077076" y="14993"/>
                  </a:cxn>
                  <a:cxn ang="0">
                    <a:pos x="7061617" y="0"/>
                  </a:cxn>
                </a:cxnLst>
                <a:rect l="0" t="0" r="0" b="0"/>
                <a:pathLst>
                  <a:path w="2289" h="9">
                    <a:moveTo>
                      <a:pt x="22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2284" y="9"/>
                      <a:pt x="2284" y="9"/>
                      <a:pt x="2284" y="9"/>
                    </a:cubicBezTo>
                    <a:cubicBezTo>
                      <a:pt x="2287" y="9"/>
                      <a:pt x="2289" y="7"/>
                      <a:pt x="2289" y="5"/>
                    </a:cubicBezTo>
                    <a:cubicBezTo>
                      <a:pt x="2289" y="2"/>
                      <a:pt x="2287" y="0"/>
                      <a:pt x="2284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86846" y="2611325"/>
            <a:ext cx="3422871" cy="864082"/>
          </a:xfrm>
        </p:spPr>
        <p:txBody>
          <a:bodyPr anchor="b">
            <a:normAutofit/>
          </a:bodyPr>
          <a:lstStyle>
            <a:lvl1pPr algn="dist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586846" y="3502396"/>
            <a:ext cx="3422871" cy="568068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383E3EB5-BEF6-450E-BE31-B87E0930A95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B5EA8A72-51D3-4212-B762-AA71CD11E59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0B0FECD5-0B72-45EB-ACC2-3105D50931FC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B1CE9697-56CE-4FA7-962B-B73279CA71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7954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717800"/>
            <a:ext cx="3868340" cy="3471863"/>
          </a:xfrm>
        </p:spPr>
        <p:txBody>
          <a:bodyPr>
            <a:normAutofit/>
          </a:bodyPr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954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717800"/>
            <a:ext cx="3887391" cy="3471863"/>
          </a:xfrm>
        </p:spPr>
        <p:txBody>
          <a:bodyPr>
            <a:normAutofit/>
          </a:bodyPr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6D8199B8-9E98-476C-B5A6-B8710BF811D9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000C2C49-0D2E-4124-80C5-6F1189C7F85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10"/>
          <p:cNvPicPr>
            <a:picLocks noChangeAspect="1"/>
          </p:cNvPicPr>
          <p:nvPr/>
        </p:nvPicPr>
        <p:blipFill>
          <a:blip r:embed="rId2">
            <a:biLevel thresh="50000"/>
            <a:lum bright="39999" contrast="20000"/>
          </a:blip>
          <a:stretch>
            <a:fillRect/>
          </a:stretch>
        </p:blipFill>
        <p:spPr>
          <a:xfrm>
            <a:off x="558800" y="631825"/>
            <a:ext cx="8026400" cy="5594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11"/>
          <p:cNvPicPr>
            <a:picLocks noChangeAspect="1"/>
          </p:cNvPicPr>
          <p:nvPr/>
        </p:nvPicPr>
        <p:blipFill>
          <a:blip r:embed="rId3">
            <a:biLevel thresh="50000"/>
            <a:lum bright="39999" contrast="20000"/>
          </a:blip>
          <a:stretch>
            <a:fillRect/>
          </a:stretch>
        </p:blipFill>
        <p:spPr>
          <a:xfrm>
            <a:off x="3997325" y="1333500"/>
            <a:ext cx="1149350" cy="419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7"/>
          <p:cNvSpPr txBox="1">
            <a:spLocks noChangeArrowheads="1"/>
          </p:cNvSpPr>
          <p:nvPr/>
        </p:nvSpPr>
        <p:spPr bwMode="auto">
          <a:xfrm>
            <a:off x="3722688" y="3649663"/>
            <a:ext cx="166687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050" strike="noStrike" noProof="1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13000" y="2489200"/>
            <a:ext cx="4318000" cy="952500"/>
          </a:xfrm>
        </p:spPr>
        <p:txBody>
          <a:bodyPr anchor="b">
            <a:normAutofit/>
          </a:bodyPr>
          <a:lstStyle>
            <a:lvl1pPr algn="dist">
              <a:defRPr sz="3900"/>
            </a:lvl1pPr>
          </a:lstStyle>
          <a:p>
            <a:pPr fontAlgn="base"/>
            <a:r>
              <a:rPr lang="zh-CN" altLang="en-US" strike="noStrike" noProof="1"/>
              <a:t>编辑标题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2412999" y="3470276"/>
            <a:ext cx="4318002" cy="317410"/>
          </a:xfrm>
        </p:spPr>
        <p:txBody>
          <a:bodyPr>
            <a:noAutofit/>
          </a:bodyPr>
          <a:lstStyle>
            <a:lvl1pPr marL="0" indent="0" algn="dist">
              <a:buFontTx/>
              <a:buNone/>
              <a:defRPr sz="1800"/>
            </a:lvl1pPr>
          </a:lstStyle>
          <a:p>
            <a:pPr lvl="0" fontAlgn="base"/>
            <a:r>
              <a:rPr lang="zh-CN" altLang="en-US" strike="noStrike" noProof="1"/>
              <a:t>编辑文本</a:t>
            </a:r>
          </a:p>
        </p:txBody>
      </p:sp>
      <p:sp>
        <p:nvSpPr>
          <p:cNvPr id="17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2412999" y="3823187"/>
            <a:ext cx="4318002" cy="31741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 fontAlgn="base"/>
            <a:r>
              <a:rPr lang="zh-CN" altLang="en-US" strike="noStrike" noProof="1"/>
              <a:t>编辑文本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989D1F7D-C3E2-4FD1-9092-7FD0FB2B0AD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A667DF24-26A6-4275-8CD7-4986420DFF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7A4BE68B-CC69-435A-B48F-C8AE6F0AE14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>
              <a:defRPr/>
            </a:pPr>
            <a:fld id="{F33906AD-417A-41C7-A096-9FAF3BB0581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014391" y="733425"/>
            <a:ext cx="46278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r>
              <a:rPr lang="zh-CN" altLang="en-US" strike="noStrike" noProof="1"/>
              <a:t>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/>
            <a:fld id="{9EFD9D74-47D9-4702-A33C-335B63B48DB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/>
            <a:fld id="{FABC47A4-756D-490B-A52F-7D9E2C9FC05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2028" y="365125"/>
            <a:ext cx="993322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740978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/>
            <a:fld id="{9EFD9D74-47D9-4702-A33C-335B63B48DB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/>
            <a:fld id="{FABC47A4-756D-490B-A52F-7D9E2C9FC05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C37C102E-FF8F-4B87-B994-0BCDA7C353A1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966E9463-765D-41BB-BC0E-61AC57C0C8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29068"/>
            <a:ext cx="7886700" cy="55750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/>
            <a:fld id="{9EFD9D74-47D9-4702-A33C-335B63B48DB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/>
            </a:lvl1pPr>
          </a:lstStyle>
          <a:p>
            <a:pPr fontAlgn="auto"/>
            <a:fld id="{FABC47A4-756D-490B-A52F-7D9E2C9FC05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1" y="631950"/>
            <a:ext cx="8024959" cy="5594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68" y="1333521"/>
            <a:ext cx="1149465" cy="4190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25600" y="2371053"/>
            <a:ext cx="5892800" cy="111440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3514033"/>
            <a:ext cx="5892800" cy="867467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DD33238E-14CD-48A6-AAD5-0F6DBAA1002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6A137EE6-3952-46B5-B308-EB57B96A3A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049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C37C102E-FF8F-4B87-B994-0BCDA7C353A1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966E9463-765D-41BB-BC0E-61AC57C0C8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2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86846" y="2611325"/>
            <a:ext cx="3422871" cy="864082"/>
          </a:xfrm>
        </p:spPr>
        <p:txBody>
          <a:bodyPr anchor="b">
            <a:normAutofit/>
          </a:bodyPr>
          <a:lstStyle>
            <a:lvl1pPr algn="dist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586846" y="3502396"/>
            <a:ext cx="3422871" cy="568068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383E3EB5-BEF6-450E-BE31-B87E0930A95E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B5EA8A72-51D3-4212-B762-AA71CD11E59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790465" y="2139950"/>
            <a:ext cx="7563071" cy="2405063"/>
            <a:chOff x="-192088" y="-336550"/>
            <a:chExt cx="7563071" cy="2405063"/>
          </a:xfrm>
        </p:grpSpPr>
        <p:sp>
          <p:nvSpPr>
            <p:cNvPr id="12" name="Freeform 5"/>
            <p:cNvSpPr/>
            <p:nvPr/>
          </p:nvSpPr>
          <p:spPr bwMode="auto">
            <a:xfrm>
              <a:off x="314325" y="233363"/>
              <a:ext cx="427038" cy="419100"/>
            </a:xfrm>
            <a:custGeom>
              <a:avLst/>
              <a:gdLst>
                <a:gd name="T0" fmla="*/ 2 w 138"/>
                <a:gd name="T1" fmla="*/ 99 h 135"/>
                <a:gd name="T2" fmla="*/ 5 w 138"/>
                <a:gd name="T3" fmla="*/ 79 h 135"/>
                <a:gd name="T4" fmla="*/ 7 w 138"/>
                <a:gd name="T5" fmla="*/ 78 h 135"/>
                <a:gd name="T6" fmla="*/ 9 w 138"/>
                <a:gd name="T7" fmla="*/ 80 h 135"/>
                <a:gd name="T8" fmla="*/ 26 w 138"/>
                <a:gd name="T9" fmla="*/ 104 h 135"/>
                <a:gd name="T10" fmla="*/ 37 w 138"/>
                <a:gd name="T11" fmla="*/ 103 h 135"/>
                <a:gd name="T12" fmla="*/ 50 w 138"/>
                <a:gd name="T13" fmla="*/ 64 h 135"/>
                <a:gd name="T14" fmla="*/ 45 w 138"/>
                <a:gd name="T15" fmla="*/ 49 h 135"/>
                <a:gd name="T16" fmla="*/ 44 w 138"/>
                <a:gd name="T17" fmla="*/ 48 h 135"/>
                <a:gd name="T18" fmla="*/ 46 w 138"/>
                <a:gd name="T19" fmla="*/ 45 h 135"/>
                <a:gd name="T20" fmla="*/ 49 w 138"/>
                <a:gd name="T21" fmla="*/ 44 h 135"/>
                <a:gd name="T22" fmla="*/ 50 w 138"/>
                <a:gd name="T23" fmla="*/ 44 h 135"/>
                <a:gd name="T24" fmla="*/ 65 w 138"/>
                <a:gd name="T25" fmla="*/ 49 h 135"/>
                <a:gd name="T26" fmla="*/ 105 w 138"/>
                <a:gd name="T27" fmla="*/ 36 h 135"/>
                <a:gd name="T28" fmla="*/ 105 w 138"/>
                <a:gd name="T29" fmla="*/ 26 h 135"/>
                <a:gd name="T30" fmla="*/ 82 w 138"/>
                <a:gd name="T31" fmla="*/ 10 h 135"/>
                <a:gd name="T32" fmla="*/ 80 w 138"/>
                <a:gd name="T33" fmla="*/ 7 h 135"/>
                <a:gd name="T34" fmla="*/ 81 w 138"/>
                <a:gd name="T35" fmla="*/ 5 h 135"/>
                <a:gd name="T36" fmla="*/ 101 w 138"/>
                <a:gd name="T37" fmla="*/ 2 h 135"/>
                <a:gd name="T38" fmla="*/ 129 w 138"/>
                <a:gd name="T39" fmla="*/ 34 h 135"/>
                <a:gd name="T40" fmla="*/ 98 w 138"/>
                <a:gd name="T41" fmla="*/ 69 h 135"/>
                <a:gd name="T42" fmla="*/ 133 w 138"/>
                <a:gd name="T43" fmla="*/ 114 h 135"/>
                <a:gd name="T44" fmla="*/ 134 w 138"/>
                <a:gd name="T45" fmla="*/ 131 h 135"/>
                <a:gd name="T46" fmla="*/ 117 w 138"/>
                <a:gd name="T47" fmla="*/ 130 h 135"/>
                <a:gd name="T48" fmla="*/ 70 w 138"/>
                <a:gd name="T49" fmla="*/ 96 h 135"/>
                <a:gd name="T50" fmla="*/ 35 w 138"/>
                <a:gd name="T51" fmla="*/ 127 h 135"/>
                <a:gd name="T52" fmla="*/ 2 w 138"/>
                <a:gd name="T53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5">
                  <a:moveTo>
                    <a:pt x="2" y="99"/>
                  </a:moveTo>
                  <a:cubicBezTo>
                    <a:pt x="0" y="91"/>
                    <a:pt x="1" y="83"/>
                    <a:pt x="5" y="79"/>
                  </a:cubicBezTo>
                  <a:cubicBezTo>
                    <a:pt x="5" y="79"/>
                    <a:pt x="6" y="78"/>
                    <a:pt x="7" y="78"/>
                  </a:cubicBezTo>
                  <a:cubicBezTo>
                    <a:pt x="8" y="79"/>
                    <a:pt x="9" y="79"/>
                    <a:pt x="9" y="80"/>
                  </a:cubicBezTo>
                  <a:cubicBezTo>
                    <a:pt x="10" y="81"/>
                    <a:pt x="16" y="99"/>
                    <a:pt x="26" y="104"/>
                  </a:cubicBezTo>
                  <a:cubicBezTo>
                    <a:pt x="30" y="105"/>
                    <a:pt x="33" y="105"/>
                    <a:pt x="37" y="103"/>
                  </a:cubicBezTo>
                  <a:cubicBezTo>
                    <a:pt x="56" y="95"/>
                    <a:pt x="52" y="71"/>
                    <a:pt x="50" y="64"/>
                  </a:cubicBezTo>
                  <a:cubicBezTo>
                    <a:pt x="49" y="59"/>
                    <a:pt x="47" y="54"/>
                    <a:pt x="45" y="49"/>
                  </a:cubicBezTo>
                  <a:cubicBezTo>
                    <a:pt x="44" y="49"/>
                    <a:pt x="44" y="48"/>
                    <a:pt x="44" y="48"/>
                  </a:cubicBezTo>
                  <a:cubicBezTo>
                    <a:pt x="44" y="47"/>
                    <a:pt x="45" y="46"/>
                    <a:pt x="46" y="45"/>
                  </a:cubicBezTo>
                  <a:cubicBezTo>
                    <a:pt x="46" y="44"/>
                    <a:pt x="48" y="44"/>
                    <a:pt x="49" y="44"/>
                  </a:cubicBezTo>
                  <a:cubicBezTo>
                    <a:pt x="49" y="44"/>
                    <a:pt x="49" y="44"/>
                    <a:pt x="50" y="44"/>
                  </a:cubicBezTo>
                  <a:cubicBezTo>
                    <a:pt x="54" y="46"/>
                    <a:pt x="60" y="48"/>
                    <a:pt x="65" y="49"/>
                  </a:cubicBezTo>
                  <a:cubicBezTo>
                    <a:pt x="72" y="51"/>
                    <a:pt x="96" y="55"/>
                    <a:pt x="105" y="36"/>
                  </a:cubicBezTo>
                  <a:cubicBezTo>
                    <a:pt x="107" y="33"/>
                    <a:pt x="107" y="29"/>
                    <a:pt x="105" y="26"/>
                  </a:cubicBezTo>
                  <a:cubicBezTo>
                    <a:pt x="101" y="15"/>
                    <a:pt x="82" y="10"/>
                    <a:pt x="82" y="10"/>
                  </a:cubicBezTo>
                  <a:cubicBezTo>
                    <a:pt x="81" y="9"/>
                    <a:pt x="80" y="8"/>
                    <a:pt x="80" y="7"/>
                  </a:cubicBezTo>
                  <a:cubicBezTo>
                    <a:pt x="79" y="6"/>
                    <a:pt x="80" y="5"/>
                    <a:pt x="81" y="5"/>
                  </a:cubicBezTo>
                  <a:cubicBezTo>
                    <a:pt x="84" y="1"/>
                    <a:pt x="92" y="0"/>
                    <a:pt x="101" y="2"/>
                  </a:cubicBezTo>
                  <a:cubicBezTo>
                    <a:pt x="114" y="5"/>
                    <a:pt x="129" y="15"/>
                    <a:pt x="129" y="34"/>
                  </a:cubicBezTo>
                  <a:cubicBezTo>
                    <a:pt x="130" y="56"/>
                    <a:pt x="110" y="65"/>
                    <a:pt x="98" y="69"/>
                  </a:cubicBezTo>
                  <a:cubicBezTo>
                    <a:pt x="124" y="82"/>
                    <a:pt x="133" y="112"/>
                    <a:pt x="133" y="114"/>
                  </a:cubicBezTo>
                  <a:cubicBezTo>
                    <a:pt x="133" y="114"/>
                    <a:pt x="138" y="127"/>
                    <a:pt x="134" y="131"/>
                  </a:cubicBezTo>
                  <a:cubicBezTo>
                    <a:pt x="130" y="135"/>
                    <a:pt x="117" y="130"/>
                    <a:pt x="117" y="130"/>
                  </a:cubicBezTo>
                  <a:cubicBezTo>
                    <a:pt x="115" y="129"/>
                    <a:pt x="84" y="121"/>
                    <a:pt x="70" y="96"/>
                  </a:cubicBezTo>
                  <a:cubicBezTo>
                    <a:pt x="67" y="108"/>
                    <a:pt x="57" y="127"/>
                    <a:pt x="35" y="127"/>
                  </a:cubicBezTo>
                  <a:cubicBezTo>
                    <a:pt x="15" y="127"/>
                    <a:pt x="5" y="112"/>
                    <a:pt x="2" y="9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-160338" y="155575"/>
              <a:ext cx="506413" cy="712788"/>
            </a:xfrm>
            <a:custGeom>
              <a:avLst/>
              <a:gdLst>
                <a:gd name="T0" fmla="*/ 131 w 164"/>
                <a:gd name="T1" fmla="*/ 2 h 230"/>
                <a:gd name="T2" fmla="*/ 138 w 164"/>
                <a:gd name="T3" fmla="*/ 15 h 230"/>
                <a:gd name="T4" fmla="*/ 145 w 164"/>
                <a:gd name="T5" fmla="*/ 31 h 230"/>
                <a:gd name="T6" fmla="*/ 153 w 164"/>
                <a:gd name="T7" fmla="*/ 52 h 230"/>
                <a:gd name="T8" fmla="*/ 160 w 164"/>
                <a:gd name="T9" fmla="*/ 78 h 230"/>
                <a:gd name="T10" fmla="*/ 164 w 164"/>
                <a:gd name="T11" fmla="*/ 109 h 230"/>
                <a:gd name="T12" fmla="*/ 163 w 164"/>
                <a:gd name="T13" fmla="*/ 125 h 230"/>
                <a:gd name="T14" fmla="*/ 160 w 164"/>
                <a:gd name="T15" fmla="*/ 141 h 230"/>
                <a:gd name="T16" fmla="*/ 148 w 164"/>
                <a:gd name="T17" fmla="*/ 173 h 230"/>
                <a:gd name="T18" fmla="*/ 128 w 164"/>
                <a:gd name="T19" fmla="*/ 201 h 230"/>
                <a:gd name="T20" fmla="*/ 114 w 164"/>
                <a:gd name="T21" fmla="*/ 212 h 230"/>
                <a:gd name="T22" fmla="*/ 100 w 164"/>
                <a:gd name="T23" fmla="*/ 220 h 230"/>
                <a:gd name="T24" fmla="*/ 84 w 164"/>
                <a:gd name="T25" fmla="*/ 226 h 230"/>
                <a:gd name="T26" fmla="*/ 83 w 164"/>
                <a:gd name="T27" fmla="*/ 226 h 230"/>
                <a:gd name="T28" fmla="*/ 82 w 164"/>
                <a:gd name="T29" fmla="*/ 226 h 230"/>
                <a:gd name="T30" fmla="*/ 80 w 164"/>
                <a:gd name="T31" fmla="*/ 227 h 230"/>
                <a:gd name="T32" fmla="*/ 77 w 164"/>
                <a:gd name="T33" fmla="*/ 227 h 230"/>
                <a:gd name="T34" fmla="*/ 69 w 164"/>
                <a:gd name="T35" fmla="*/ 229 h 230"/>
                <a:gd name="T36" fmla="*/ 40 w 164"/>
                <a:gd name="T37" fmla="*/ 226 h 230"/>
                <a:gd name="T38" fmla="*/ 19 w 164"/>
                <a:gd name="T39" fmla="*/ 215 h 230"/>
                <a:gd name="T40" fmla="*/ 7 w 164"/>
                <a:gd name="T41" fmla="*/ 201 h 230"/>
                <a:gd name="T42" fmla="*/ 1 w 164"/>
                <a:gd name="T43" fmla="*/ 191 h 230"/>
                <a:gd name="T44" fmla="*/ 0 w 164"/>
                <a:gd name="T45" fmla="*/ 187 h 230"/>
                <a:gd name="T46" fmla="*/ 1 w 164"/>
                <a:gd name="T47" fmla="*/ 184 h 230"/>
                <a:gd name="T48" fmla="*/ 4 w 164"/>
                <a:gd name="T49" fmla="*/ 185 h 230"/>
                <a:gd name="T50" fmla="*/ 6 w 164"/>
                <a:gd name="T51" fmla="*/ 188 h 230"/>
                <a:gd name="T52" fmla="*/ 12 w 164"/>
                <a:gd name="T53" fmla="*/ 197 h 230"/>
                <a:gd name="T54" fmla="*/ 24 w 164"/>
                <a:gd name="T55" fmla="*/ 209 h 230"/>
                <a:gd name="T56" fmla="*/ 42 w 164"/>
                <a:gd name="T57" fmla="*/ 218 h 230"/>
                <a:gd name="T58" fmla="*/ 38 w 164"/>
                <a:gd name="T59" fmla="*/ 195 h 230"/>
                <a:gd name="T60" fmla="*/ 40 w 164"/>
                <a:gd name="T61" fmla="*/ 192 h 230"/>
                <a:gd name="T62" fmla="*/ 42 w 164"/>
                <a:gd name="T63" fmla="*/ 191 h 230"/>
                <a:gd name="T64" fmla="*/ 44 w 164"/>
                <a:gd name="T65" fmla="*/ 192 h 230"/>
                <a:gd name="T66" fmla="*/ 95 w 164"/>
                <a:gd name="T67" fmla="*/ 210 h 230"/>
                <a:gd name="T68" fmla="*/ 95 w 164"/>
                <a:gd name="T69" fmla="*/ 210 h 230"/>
                <a:gd name="T70" fmla="*/ 96 w 164"/>
                <a:gd name="T71" fmla="*/ 209 h 230"/>
                <a:gd name="T72" fmla="*/ 82 w 164"/>
                <a:gd name="T73" fmla="*/ 197 h 230"/>
                <a:gd name="T74" fmla="*/ 81 w 164"/>
                <a:gd name="T75" fmla="*/ 194 h 230"/>
                <a:gd name="T76" fmla="*/ 83 w 164"/>
                <a:gd name="T77" fmla="*/ 193 h 230"/>
                <a:gd name="T78" fmla="*/ 113 w 164"/>
                <a:gd name="T79" fmla="*/ 198 h 230"/>
                <a:gd name="T80" fmla="*/ 119 w 164"/>
                <a:gd name="T81" fmla="*/ 193 h 230"/>
                <a:gd name="T82" fmla="*/ 137 w 164"/>
                <a:gd name="T83" fmla="*/ 168 h 230"/>
                <a:gd name="T84" fmla="*/ 148 w 164"/>
                <a:gd name="T85" fmla="*/ 140 h 230"/>
                <a:gd name="T86" fmla="*/ 132 w 164"/>
                <a:gd name="T87" fmla="*/ 130 h 230"/>
                <a:gd name="T88" fmla="*/ 152 w 164"/>
                <a:gd name="T89" fmla="*/ 118 h 230"/>
                <a:gd name="T90" fmla="*/ 153 w 164"/>
                <a:gd name="T91" fmla="*/ 108 h 230"/>
                <a:gd name="T92" fmla="*/ 150 w 164"/>
                <a:gd name="T93" fmla="*/ 80 h 230"/>
                <a:gd name="T94" fmla="*/ 144 w 164"/>
                <a:gd name="T95" fmla="*/ 55 h 230"/>
                <a:gd name="T96" fmla="*/ 138 w 164"/>
                <a:gd name="T97" fmla="*/ 34 h 230"/>
                <a:gd name="T98" fmla="*/ 132 w 164"/>
                <a:gd name="T99" fmla="*/ 17 h 230"/>
                <a:gd name="T100" fmla="*/ 127 w 164"/>
                <a:gd name="T101" fmla="*/ 3 h 230"/>
                <a:gd name="T102" fmla="*/ 128 w 164"/>
                <a:gd name="T103" fmla="*/ 0 h 230"/>
                <a:gd name="T104" fmla="*/ 131 w 164"/>
                <a:gd name="T105" fmla="*/ 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0">
                  <a:moveTo>
                    <a:pt x="131" y="2"/>
                  </a:moveTo>
                  <a:cubicBezTo>
                    <a:pt x="131" y="2"/>
                    <a:pt x="134" y="6"/>
                    <a:pt x="138" y="15"/>
                  </a:cubicBezTo>
                  <a:cubicBezTo>
                    <a:pt x="140" y="20"/>
                    <a:pt x="142" y="25"/>
                    <a:pt x="145" y="31"/>
                  </a:cubicBezTo>
                  <a:cubicBezTo>
                    <a:pt x="147" y="38"/>
                    <a:pt x="150" y="45"/>
                    <a:pt x="153" y="52"/>
                  </a:cubicBezTo>
                  <a:cubicBezTo>
                    <a:pt x="155" y="60"/>
                    <a:pt x="158" y="69"/>
                    <a:pt x="160" y="78"/>
                  </a:cubicBezTo>
                  <a:cubicBezTo>
                    <a:pt x="162" y="88"/>
                    <a:pt x="164" y="98"/>
                    <a:pt x="164" y="109"/>
                  </a:cubicBezTo>
                  <a:cubicBezTo>
                    <a:pt x="164" y="114"/>
                    <a:pt x="163" y="120"/>
                    <a:pt x="163" y="125"/>
                  </a:cubicBezTo>
                  <a:cubicBezTo>
                    <a:pt x="162" y="130"/>
                    <a:pt x="161" y="136"/>
                    <a:pt x="160" y="141"/>
                  </a:cubicBezTo>
                  <a:cubicBezTo>
                    <a:pt x="157" y="152"/>
                    <a:pt x="153" y="163"/>
                    <a:pt x="148" y="173"/>
                  </a:cubicBezTo>
                  <a:cubicBezTo>
                    <a:pt x="143" y="183"/>
                    <a:pt x="136" y="193"/>
                    <a:pt x="128" y="201"/>
                  </a:cubicBezTo>
                  <a:cubicBezTo>
                    <a:pt x="124" y="205"/>
                    <a:pt x="119" y="209"/>
                    <a:pt x="114" y="212"/>
                  </a:cubicBezTo>
                  <a:cubicBezTo>
                    <a:pt x="110" y="215"/>
                    <a:pt x="105" y="218"/>
                    <a:pt x="100" y="220"/>
                  </a:cubicBezTo>
                  <a:cubicBezTo>
                    <a:pt x="95" y="223"/>
                    <a:pt x="89" y="224"/>
                    <a:pt x="84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2" y="226"/>
                    <a:pt x="83" y="226"/>
                    <a:pt x="82" y="226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77" y="227"/>
                    <a:pt x="77" y="227"/>
                    <a:pt x="77" y="227"/>
                  </a:cubicBezTo>
                  <a:cubicBezTo>
                    <a:pt x="74" y="228"/>
                    <a:pt x="72" y="229"/>
                    <a:pt x="69" y="229"/>
                  </a:cubicBezTo>
                  <a:cubicBezTo>
                    <a:pt x="59" y="230"/>
                    <a:pt x="49" y="229"/>
                    <a:pt x="40" y="226"/>
                  </a:cubicBezTo>
                  <a:cubicBezTo>
                    <a:pt x="31" y="224"/>
                    <a:pt x="24" y="219"/>
                    <a:pt x="19" y="215"/>
                  </a:cubicBezTo>
                  <a:cubicBezTo>
                    <a:pt x="13" y="210"/>
                    <a:pt x="9" y="205"/>
                    <a:pt x="7" y="201"/>
                  </a:cubicBezTo>
                  <a:cubicBezTo>
                    <a:pt x="4" y="197"/>
                    <a:pt x="2" y="193"/>
                    <a:pt x="1" y="191"/>
                  </a:cubicBezTo>
                  <a:cubicBezTo>
                    <a:pt x="0" y="188"/>
                    <a:pt x="0" y="187"/>
                    <a:pt x="0" y="187"/>
                  </a:cubicBezTo>
                  <a:cubicBezTo>
                    <a:pt x="0" y="186"/>
                    <a:pt x="0" y="184"/>
                    <a:pt x="1" y="184"/>
                  </a:cubicBezTo>
                  <a:cubicBezTo>
                    <a:pt x="3" y="183"/>
                    <a:pt x="4" y="184"/>
                    <a:pt x="4" y="185"/>
                  </a:cubicBezTo>
                  <a:cubicBezTo>
                    <a:pt x="4" y="185"/>
                    <a:pt x="5" y="186"/>
                    <a:pt x="6" y="188"/>
                  </a:cubicBezTo>
                  <a:cubicBezTo>
                    <a:pt x="7" y="191"/>
                    <a:pt x="9" y="194"/>
                    <a:pt x="12" y="197"/>
                  </a:cubicBezTo>
                  <a:cubicBezTo>
                    <a:pt x="15" y="201"/>
                    <a:pt x="19" y="205"/>
                    <a:pt x="24" y="209"/>
                  </a:cubicBezTo>
                  <a:cubicBezTo>
                    <a:pt x="29" y="212"/>
                    <a:pt x="35" y="216"/>
                    <a:pt x="42" y="218"/>
                  </a:cubicBezTo>
                  <a:cubicBezTo>
                    <a:pt x="34" y="209"/>
                    <a:pt x="37" y="199"/>
                    <a:pt x="38" y="195"/>
                  </a:cubicBezTo>
                  <a:cubicBezTo>
                    <a:pt x="39" y="193"/>
                    <a:pt x="40" y="192"/>
                    <a:pt x="40" y="192"/>
                  </a:cubicBezTo>
                  <a:cubicBezTo>
                    <a:pt x="40" y="191"/>
                    <a:pt x="41" y="190"/>
                    <a:pt x="42" y="191"/>
                  </a:cubicBezTo>
                  <a:cubicBezTo>
                    <a:pt x="43" y="191"/>
                    <a:pt x="44" y="191"/>
                    <a:pt x="44" y="192"/>
                  </a:cubicBezTo>
                  <a:cubicBezTo>
                    <a:pt x="51" y="209"/>
                    <a:pt x="80" y="211"/>
                    <a:pt x="95" y="210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95" y="210"/>
                    <a:pt x="96" y="209"/>
                    <a:pt x="96" y="209"/>
                  </a:cubicBezTo>
                  <a:cubicBezTo>
                    <a:pt x="89" y="204"/>
                    <a:pt x="82" y="197"/>
                    <a:pt x="82" y="197"/>
                  </a:cubicBezTo>
                  <a:cubicBezTo>
                    <a:pt x="81" y="196"/>
                    <a:pt x="81" y="195"/>
                    <a:pt x="81" y="194"/>
                  </a:cubicBezTo>
                  <a:cubicBezTo>
                    <a:pt x="81" y="193"/>
                    <a:pt x="82" y="193"/>
                    <a:pt x="83" y="193"/>
                  </a:cubicBezTo>
                  <a:cubicBezTo>
                    <a:pt x="101" y="191"/>
                    <a:pt x="110" y="196"/>
                    <a:pt x="113" y="198"/>
                  </a:cubicBezTo>
                  <a:cubicBezTo>
                    <a:pt x="115" y="197"/>
                    <a:pt x="117" y="195"/>
                    <a:pt x="119" y="193"/>
                  </a:cubicBezTo>
                  <a:cubicBezTo>
                    <a:pt x="126" y="186"/>
                    <a:pt x="133" y="177"/>
                    <a:pt x="137" y="168"/>
                  </a:cubicBezTo>
                  <a:cubicBezTo>
                    <a:pt x="142" y="159"/>
                    <a:pt x="145" y="150"/>
                    <a:pt x="148" y="140"/>
                  </a:cubicBezTo>
                  <a:cubicBezTo>
                    <a:pt x="138" y="141"/>
                    <a:pt x="132" y="130"/>
                    <a:pt x="132" y="130"/>
                  </a:cubicBezTo>
                  <a:cubicBezTo>
                    <a:pt x="141" y="129"/>
                    <a:pt x="148" y="124"/>
                    <a:pt x="152" y="118"/>
                  </a:cubicBezTo>
                  <a:cubicBezTo>
                    <a:pt x="152" y="115"/>
                    <a:pt x="153" y="112"/>
                    <a:pt x="153" y="108"/>
                  </a:cubicBezTo>
                  <a:cubicBezTo>
                    <a:pt x="154" y="99"/>
                    <a:pt x="152" y="89"/>
                    <a:pt x="150" y="80"/>
                  </a:cubicBezTo>
                  <a:cubicBezTo>
                    <a:pt x="149" y="71"/>
                    <a:pt x="146" y="63"/>
                    <a:pt x="144" y="55"/>
                  </a:cubicBezTo>
                  <a:cubicBezTo>
                    <a:pt x="142" y="47"/>
                    <a:pt x="140" y="40"/>
                    <a:pt x="138" y="34"/>
                  </a:cubicBezTo>
                  <a:cubicBezTo>
                    <a:pt x="136" y="27"/>
                    <a:pt x="134" y="22"/>
                    <a:pt x="132" y="17"/>
                  </a:cubicBezTo>
                  <a:cubicBezTo>
                    <a:pt x="129" y="8"/>
                    <a:pt x="127" y="3"/>
                    <a:pt x="127" y="3"/>
                  </a:cubicBezTo>
                  <a:cubicBezTo>
                    <a:pt x="127" y="2"/>
                    <a:pt x="127" y="1"/>
                    <a:pt x="128" y="0"/>
                  </a:cubicBezTo>
                  <a:cubicBezTo>
                    <a:pt x="129" y="0"/>
                    <a:pt x="131" y="0"/>
                    <a:pt x="131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0" y="568325"/>
              <a:ext cx="317500" cy="201613"/>
            </a:xfrm>
            <a:custGeom>
              <a:avLst/>
              <a:gdLst>
                <a:gd name="T0" fmla="*/ 46 w 103"/>
                <a:gd name="T1" fmla="*/ 29 h 65"/>
                <a:gd name="T2" fmla="*/ 36 w 103"/>
                <a:gd name="T3" fmla="*/ 39 h 65"/>
                <a:gd name="T4" fmla="*/ 98 w 103"/>
                <a:gd name="T5" fmla="*/ 9 h 65"/>
                <a:gd name="T6" fmla="*/ 103 w 103"/>
                <a:gd name="T7" fmla="*/ 12 h 65"/>
                <a:gd name="T8" fmla="*/ 15 w 103"/>
                <a:gd name="T9" fmla="*/ 38 h 65"/>
                <a:gd name="T10" fmla="*/ 6 w 103"/>
                <a:gd name="T11" fmla="*/ 15 h 65"/>
                <a:gd name="T12" fmla="*/ 34 w 103"/>
                <a:gd name="T13" fmla="*/ 4 h 65"/>
                <a:gd name="T14" fmla="*/ 46 w 103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5">
                  <a:moveTo>
                    <a:pt x="46" y="29"/>
                  </a:moveTo>
                  <a:cubicBezTo>
                    <a:pt x="44" y="34"/>
                    <a:pt x="40" y="37"/>
                    <a:pt x="36" y="39"/>
                  </a:cubicBezTo>
                  <a:cubicBezTo>
                    <a:pt x="77" y="47"/>
                    <a:pt x="97" y="11"/>
                    <a:pt x="98" y="9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3" y="12"/>
                    <a:pt x="74" y="65"/>
                    <a:pt x="15" y="38"/>
                  </a:cubicBezTo>
                  <a:cubicBezTo>
                    <a:pt x="15" y="38"/>
                    <a:pt x="0" y="35"/>
                    <a:pt x="6" y="15"/>
                  </a:cubicBezTo>
                  <a:cubicBezTo>
                    <a:pt x="9" y="5"/>
                    <a:pt x="24" y="0"/>
                    <a:pt x="34" y="4"/>
                  </a:cubicBezTo>
                  <a:cubicBezTo>
                    <a:pt x="45" y="8"/>
                    <a:pt x="50" y="19"/>
                    <a:pt x="46" y="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-192088" y="434975"/>
              <a:ext cx="352425" cy="217488"/>
            </a:xfrm>
            <a:custGeom>
              <a:avLst/>
              <a:gdLst>
                <a:gd name="T0" fmla="*/ 7 w 114"/>
                <a:gd name="T1" fmla="*/ 68 h 70"/>
                <a:gd name="T2" fmla="*/ 9 w 114"/>
                <a:gd name="T3" fmla="*/ 62 h 70"/>
                <a:gd name="T4" fmla="*/ 14 w 114"/>
                <a:gd name="T5" fmla="*/ 47 h 70"/>
                <a:gd name="T6" fmla="*/ 19 w 114"/>
                <a:gd name="T7" fmla="*/ 38 h 70"/>
                <a:gd name="T8" fmla="*/ 25 w 114"/>
                <a:gd name="T9" fmla="*/ 30 h 70"/>
                <a:gd name="T10" fmla="*/ 34 w 114"/>
                <a:gd name="T11" fmla="*/ 23 h 70"/>
                <a:gd name="T12" fmla="*/ 43 w 114"/>
                <a:gd name="T13" fmla="*/ 19 h 70"/>
                <a:gd name="T14" fmla="*/ 55 w 114"/>
                <a:gd name="T15" fmla="*/ 17 h 70"/>
                <a:gd name="T16" fmla="*/ 66 w 114"/>
                <a:gd name="T17" fmla="*/ 18 h 70"/>
                <a:gd name="T18" fmla="*/ 78 w 114"/>
                <a:gd name="T19" fmla="*/ 21 h 70"/>
                <a:gd name="T20" fmla="*/ 88 w 114"/>
                <a:gd name="T21" fmla="*/ 24 h 70"/>
                <a:gd name="T22" fmla="*/ 97 w 114"/>
                <a:gd name="T23" fmla="*/ 27 h 70"/>
                <a:gd name="T24" fmla="*/ 104 w 114"/>
                <a:gd name="T25" fmla="*/ 29 h 70"/>
                <a:gd name="T26" fmla="*/ 110 w 114"/>
                <a:gd name="T27" fmla="*/ 31 h 70"/>
                <a:gd name="T28" fmla="*/ 110 w 114"/>
                <a:gd name="T29" fmla="*/ 31 h 70"/>
                <a:gd name="T30" fmla="*/ 114 w 114"/>
                <a:gd name="T31" fmla="*/ 29 h 70"/>
                <a:gd name="T32" fmla="*/ 113 w 114"/>
                <a:gd name="T33" fmla="*/ 26 h 70"/>
                <a:gd name="T34" fmla="*/ 108 w 114"/>
                <a:gd name="T35" fmla="*/ 22 h 70"/>
                <a:gd name="T36" fmla="*/ 102 w 114"/>
                <a:gd name="T37" fmla="*/ 18 h 70"/>
                <a:gd name="T38" fmla="*/ 93 w 114"/>
                <a:gd name="T39" fmla="*/ 12 h 70"/>
                <a:gd name="T40" fmla="*/ 83 w 114"/>
                <a:gd name="T41" fmla="*/ 7 h 70"/>
                <a:gd name="T42" fmla="*/ 70 w 114"/>
                <a:gd name="T43" fmla="*/ 2 h 70"/>
                <a:gd name="T44" fmla="*/ 55 w 114"/>
                <a:gd name="T45" fmla="*/ 0 h 70"/>
                <a:gd name="T46" fmla="*/ 39 w 114"/>
                <a:gd name="T47" fmla="*/ 1 h 70"/>
                <a:gd name="T48" fmla="*/ 23 w 114"/>
                <a:gd name="T49" fmla="*/ 8 h 70"/>
                <a:gd name="T50" fmla="*/ 12 w 114"/>
                <a:gd name="T51" fmla="*/ 20 h 70"/>
                <a:gd name="T52" fmla="*/ 2 w 114"/>
                <a:gd name="T53" fmla="*/ 44 h 70"/>
                <a:gd name="T54" fmla="*/ 0 w 114"/>
                <a:gd name="T55" fmla="*/ 61 h 70"/>
                <a:gd name="T56" fmla="*/ 1 w 114"/>
                <a:gd name="T57" fmla="*/ 68 h 70"/>
                <a:gd name="T58" fmla="*/ 5 w 114"/>
                <a:gd name="T59" fmla="*/ 70 h 70"/>
                <a:gd name="T60" fmla="*/ 7 w 114"/>
                <a:gd name="T61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0">
                  <a:moveTo>
                    <a:pt x="7" y="68"/>
                  </a:moveTo>
                  <a:cubicBezTo>
                    <a:pt x="7" y="68"/>
                    <a:pt x="8" y="66"/>
                    <a:pt x="9" y="62"/>
                  </a:cubicBezTo>
                  <a:cubicBezTo>
                    <a:pt x="10" y="58"/>
                    <a:pt x="12" y="53"/>
                    <a:pt x="14" y="47"/>
                  </a:cubicBezTo>
                  <a:cubicBezTo>
                    <a:pt x="16" y="44"/>
                    <a:pt x="17" y="41"/>
                    <a:pt x="19" y="38"/>
                  </a:cubicBezTo>
                  <a:cubicBezTo>
                    <a:pt x="21" y="35"/>
                    <a:pt x="23" y="33"/>
                    <a:pt x="25" y="30"/>
                  </a:cubicBezTo>
                  <a:cubicBezTo>
                    <a:pt x="28" y="27"/>
                    <a:pt x="31" y="25"/>
                    <a:pt x="34" y="23"/>
                  </a:cubicBezTo>
                  <a:cubicBezTo>
                    <a:pt x="36" y="21"/>
                    <a:pt x="40" y="20"/>
                    <a:pt x="43" y="19"/>
                  </a:cubicBezTo>
                  <a:cubicBezTo>
                    <a:pt x="47" y="18"/>
                    <a:pt x="51" y="17"/>
                    <a:pt x="55" y="17"/>
                  </a:cubicBezTo>
                  <a:cubicBezTo>
                    <a:pt x="58" y="17"/>
                    <a:pt x="62" y="18"/>
                    <a:pt x="66" y="18"/>
                  </a:cubicBezTo>
                  <a:cubicBezTo>
                    <a:pt x="70" y="19"/>
                    <a:pt x="74" y="20"/>
                    <a:pt x="78" y="21"/>
                  </a:cubicBezTo>
                  <a:cubicBezTo>
                    <a:pt x="81" y="22"/>
                    <a:pt x="85" y="23"/>
                    <a:pt x="88" y="24"/>
                  </a:cubicBezTo>
                  <a:cubicBezTo>
                    <a:pt x="91" y="25"/>
                    <a:pt x="94" y="26"/>
                    <a:pt x="97" y="27"/>
                  </a:cubicBezTo>
                  <a:cubicBezTo>
                    <a:pt x="100" y="27"/>
                    <a:pt x="102" y="28"/>
                    <a:pt x="104" y="29"/>
                  </a:cubicBezTo>
                  <a:cubicBezTo>
                    <a:pt x="108" y="30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2" y="32"/>
                    <a:pt x="113" y="31"/>
                    <a:pt x="114" y="29"/>
                  </a:cubicBezTo>
                  <a:cubicBezTo>
                    <a:pt x="114" y="28"/>
                    <a:pt x="114" y="27"/>
                    <a:pt x="113" y="26"/>
                  </a:cubicBezTo>
                  <a:cubicBezTo>
                    <a:pt x="113" y="26"/>
                    <a:pt x="111" y="25"/>
                    <a:pt x="108" y="22"/>
                  </a:cubicBezTo>
                  <a:cubicBezTo>
                    <a:pt x="106" y="21"/>
                    <a:pt x="104" y="19"/>
                    <a:pt x="102" y="18"/>
                  </a:cubicBezTo>
                  <a:cubicBezTo>
                    <a:pt x="99" y="16"/>
                    <a:pt x="97" y="14"/>
                    <a:pt x="93" y="12"/>
                  </a:cubicBezTo>
                  <a:cubicBezTo>
                    <a:pt x="90" y="10"/>
                    <a:pt x="87" y="8"/>
                    <a:pt x="83" y="7"/>
                  </a:cubicBezTo>
                  <a:cubicBezTo>
                    <a:pt x="79" y="5"/>
                    <a:pt x="75" y="4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50" y="0"/>
                    <a:pt x="44" y="0"/>
                    <a:pt x="39" y="1"/>
                  </a:cubicBezTo>
                  <a:cubicBezTo>
                    <a:pt x="33" y="3"/>
                    <a:pt x="28" y="5"/>
                    <a:pt x="23" y="8"/>
                  </a:cubicBezTo>
                  <a:cubicBezTo>
                    <a:pt x="19" y="12"/>
                    <a:pt x="15" y="16"/>
                    <a:pt x="12" y="20"/>
                  </a:cubicBezTo>
                  <a:cubicBezTo>
                    <a:pt x="6" y="28"/>
                    <a:pt x="3" y="36"/>
                    <a:pt x="2" y="44"/>
                  </a:cubicBezTo>
                  <a:cubicBezTo>
                    <a:pt x="0" y="51"/>
                    <a:pt x="0" y="57"/>
                    <a:pt x="0" y="61"/>
                  </a:cubicBezTo>
                  <a:cubicBezTo>
                    <a:pt x="1" y="65"/>
                    <a:pt x="1" y="68"/>
                    <a:pt x="1" y="68"/>
                  </a:cubicBezTo>
                  <a:cubicBezTo>
                    <a:pt x="1" y="69"/>
                    <a:pt x="3" y="70"/>
                    <a:pt x="5" y="70"/>
                  </a:cubicBezTo>
                  <a:cubicBezTo>
                    <a:pt x="6" y="70"/>
                    <a:pt x="7" y="69"/>
                    <a:pt x="7" y="68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-133350" y="512763"/>
              <a:ext cx="120650" cy="117475"/>
            </a:xfrm>
            <a:custGeom>
              <a:avLst/>
              <a:gdLst>
                <a:gd name="T0" fmla="*/ 6 w 39"/>
                <a:gd name="T1" fmla="*/ 36 h 38"/>
                <a:gd name="T2" fmla="*/ 8 w 39"/>
                <a:gd name="T3" fmla="*/ 30 h 38"/>
                <a:gd name="T4" fmla="*/ 15 w 39"/>
                <a:gd name="T5" fmla="*/ 21 h 38"/>
                <a:gd name="T6" fmla="*/ 21 w 39"/>
                <a:gd name="T7" fmla="*/ 18 h 38"/>
                <a:gd name="T8" fmla="*/ 23 w 39"/>
                <a:gd name="T9" fmla="*/ 17 h 38"/>
                <a:gd name="T10" fmla="*/ 25 w 39"/>
                <a:gd name="T11" fmla="*/ 16 h 38"/>
                <a:gd name="T12" fmla="*/ 29 w 39"/>
                <a:gd name="T13" fmla="*/ 16 h 38"/>
                <a:gd name="T14" fmla="*/ 30 w 39"/>
                <a:gd name="T15" fmla="*/ 16 h 38"/>
                <a:gd name="T16" fmla="*/ 31 w 39"/>
                <a:gd name="T17" fmla="*/ 16 h 38"/>
                <a:gd name="T18" fmla="*/ 39 w 39"/>
                <a:gd name="T19" fmla="*/ 8 h 38"/>
                <a:gd name="T20" fmla="*/ 30 w 39"/>
                <a:gd name="T21" fmla="*/ 1 h 38"/>
                <a:gd name="T22" fmla="*/ 29 w 39"/>
                <a:gd name="T23" fmla="*/ 1 h 38"/>
                <a:gd name="T24" fmla="*/ 26 w 39"/>
                <a:gd name="T25" fmla="*/ 1 h 38"/>
                <a:gd name="T26" fmla="*/ 21 w 39"/>
                <a:gd name="T27" fmla="*/ 3 h 38"/>
                <a:gd name="T28" fmla="*/ 17 w 39"/>
                <a:gd name="T29" fmla="*/ 5 h 38"/>
                <a:gd name="T30" fmla="*/ 14 w 39"/>
                <a:gd name="T31" fmla="*/ 7 h 38"/>
                <a:gd name="T32" fmla="*/ 7 w 39"/>
                <a:gd name="T33" fmla="*/ 14 h 38"/>
                <a:gd name="T34" fmla="*/ 1 w 39"/>
                <a:gd name="T35" fmla="*/ 28 h 38"/>
                <a:gd name="T36" fmla="*/ 0 w 39"/>
                <a:gd name="T37" fmla="*/ 35 h 38"/>
                <a:gd name="T38" fmla="*/ 3 w 39"/>
                <a:gd name="T39" fmla="*/ 38 h 38"/>
                <a:gd name="T40" fmla="*/ 6 w 39"/>
                <a:gd name="T4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8">
                  <a:moveTo>
                    <a:pt x="6" y="36"/>
                  </a:moveTo>
                  <a:cubicBezTo>
                    <a:pt x="6" y="36"/>
                    <a:pt x="6" y="34"/>
                    <a:pt x="8" y="30"/>
                  </a:cubicBezTo>
                  <a:cubicBezTo>
                    <a:pt x="9" y="27"/>
                    <a:pt x="12" y="23"/>
                    <a:pt x="15" y="21"/>
                  </a:cubicBezTo>
                  <a:cubicBezTo>
                    <a:pt x="17" y="19"/>
                    <a:pt x="19" y="19"/>
                    <a:pt x="21" y="18"/>
                  </a:cubicBezTo>
                  <a:cubicBezTo>
                    <a:pt x="21" y="17"/>
                    <a:pt x="22" y="17"/>
                    <a:pt x="23" y="17"/>
                  </a:cubicBezTo>
                  <a:cubicBezTo>
                    <a:pt x="24" y="17"/>
                    <a:pt x="25" y="17"/>
                    <a:pt x="25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ubicBezTo>
                    <a:pt x="39" y="4"/>
                    <a:pt x="35" y="0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1"/>
                    <a:pt x="28" y="1"/>
                    <a:pt x="26" y="1"/>
                  </a:cubicBezTo>
                  <a:cubicBezTo>
                    <a:pt x="25" y="2"/>
                    <a:pt x="23" y="2"/>
                    <a:pt x="21" y="3"/>
                  </a:cubicBezTo>
                  <a:cubicBezTo>
                    <a:pt x="20" y="4"/>
                    <a:pt x="19" y="4"/>
                    <a:pt x="17" y="5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1" y="9"/>
                    <a:pt x="9" y="11"/>
                    <a:pt x="7" y="14"/>
                  </a:cubicBezTo>
                  <a:cubicBezTo>
                    <a:pt x="4" y="19"/>
                    <a:pt x="2" y="24"/>
                    <a:pt x="1" y="28"/>
                  </a:cubicBezTo>
                  <a:cubicBezTo>
                    <a:pt x="0" y="32"/>
                    <a:pt x="0" y="35"/>
                    <a:pt x="0" y="35"/>
                  </a:cubicBezTo>
                  <a:cubicBezTo>
                    <a:pt x="0" y="37"/>
                    <a:pt x="1" y="38"/>
                    <a:pt x="3" y="38"/>
                  </a:cubicBezTo>
                  <a:cubicBezTo>
                    <a:pt x="4" y="38"/>
                    <a:pt x="5" y="37"/>
                    <a:pt x="6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228600" y="-238125"/>
              <a:ext cx="727075" cy="503238"/>
            </a:xfrm>
            <a:custGeom>
              <a:avLst/>
              <a:gdLst>
                <a:gd name="T0" fmla="*/ 1 w 235"/>
                <a:gd name="T1" fmla="*/ 130 h 162"/>
                <a:gd name="T2" fmla="*/ 15 w 235"/>
                <a:gd name="T3" fmla="*/ 137 h 162"/>
                <a:gd name="T4" fmla="*/ 32 w 235"/>
                <a:gd name="T5" fmla="*/ 143 h 162"/>
                <a:gd name="T6" fmla="*/ 54 w 235"/>
                <a:gd name="T7" fmla="*/ 151 h 162"/>
                <a:gd name="T8" fmla="*/ 80 w 235"/>
                <a:gd name="T9" fmla="*/ 158 h 162"/>
                <a:gd name="T10" fmla="*/ 112 w 235"/>
                <a:gd name="T11" fmla="*/ 161 h 162"/>
                <a:gd name="T12" fmla="*/ 128 w 235"/>
                <a:gd name="T13" fmla="*/ 160 h 162"/>
                <a:gd name="T14" fmla="*/ 145 w 235"/>
                <a:gd name="T15" fmla="*/ 156 h 162"/>
                <a:gd name="T16" fmla="*/ 177 w 235"/>
                <a:gd name="T17" fmla="*/ 145 h 162"/>
                <a:gd name="T18" fmla="*/ 206 w 235"/>
                <a:gd name="T19" fmla="*/ 125 h 162"/>
                <a:gd name="T20" fmla="*/ 217 w 235"/>
                <a:gd name="T21" fmla="*/ 112 h 162"/>
                <a:gd name="T22" fmla="*/ 225 w 235"/>
                <a:gd name="T23" fmla="*/ 97 h 162"/>
                <a:gd name="T24" fmla="*/ 231 w 235"/>
                <a:gd name="T25" fmla="*/ 82 h 162"/>
                <a:gd name="T26" fmla="*/ 231 w 235"/>
                <a:gd name="T27" fmla="*/ 81 h 162"/>
                <a:gd name="T28" fmla="*/ 231 w 235"/>
                <a:gd name="T29" fmla="*/ 80 h 162"/>
                <a:gd name="T30" fmla="*/ 232 w 235"/>
                <a:gd name="T31" fmla="*/ 78 h 162"/>
                <a:gd name="T32" fmla="*/ 232 w 235"/>
                <a:gd name="T33" fmla="*/ 75 h 162"/>
                <a:gd name="T34" fmla="*/ 233 w 235"/>
                <a:gd name="T35" fmla="*/ 67 h 162"/>
                <a:gd name="T36" fmla="*/ 231 w 235"/>
                <a:gd name="T37" fmla="*/ 39 h 162"/>
                <a:gd name="T38" fmla="*/ 219 w 235"/>
                <a:gd name="T39" fmla="*/ 18 h 162"/>
                <a:gd name="T40" fmla="*/ 204 w 235"/>
                <a:gd name="T41" fmla="*/ 7 h 162"/>
                <a:gd name="T42" fmla="*/ 194 w 235"/>
                <a:gd name="T43" fmla="*/ 2 h 162"/>
                <a:gd name="T44" fmla="*/ 190 w 235"/>
                <a:gd name="T45" fmla="*/ 0 h 162"/>
                <a:gd name="T46" fmla="*/ 187 w 235"/>
                <a:gd name="T47" fmla="*/ 2 h 162"/>
                <a:gd name="T48" fmla="*/ 188 w 235"/>
                <a:gd name="T49" fmla="*/ 5 h 162"/>
                <a:gd name="T50" fmla="*/ 191 w 235"/>
                <a:gd name="T51" fmla="*/ 6 h 162"/>
                <a:gd name="T52" fmla="*/ 201 w 235"/>
                <a:gd name="T53" fmla="*/ 12 h 162"/>
                <a:gd name="T54" fmla="*/ 213 w 235"/>
                <a:gd name="T55" fmla="*/ 23 h 162"/>
                <a:gd name="T56" fmla="*/ 222 w 235"/>
                <a:gd name="T57" fmla="*/ 41 h 162"/>
                <a:gd name="T58" fmla="*/ 198 w 235"/>
                <a:gd name="T59" fmla="*/ 38 h 162"/>
                <a:gd name="T60" fmla="*/ 195 w 235"/>
                <a:gd name="T61" fmla="*/ 39 h 162"/>
                <a:gd name="T62" fmla="*/ 194 w 235"/>
                <a:gd name="T63" fmla="*/ 41 h 162"/>
                <a:gd name="T64" fmla="*/ 195 w 235"/>
                <a:gd name="T65" fmla="*/ 43 h 162"/>
                <a:gd name="T66" fmla="*/ 215 w 235"/>
                <a:gd name="T67" fmla="*/ 92 h 162"/>
                <a:gd name="T68" fmla="*/ 215 w 235"/>
                <a:gd name="T69" fmla="*/ 92 h 162"/>
                <a:gd name="T70" fmla="*/ 214 w 235"/>
                <a:gd name="T71" fmla="*/ 94 h 162"/>
                <a:gd name="T72" fmla="*/ 201 w 235"/>
                <a:gd name="T73" fmla="*/ 80 h 162"/>
                <a:gd name="T74" fmla="*/ 198 w 235"/>
                <a:gd name="T75" fmla="*/ 79 h 162"/>
                <a:gd name="T76" fmla="*/ 197 w 235"/>
                <a:gd name="T77" fmla="*/ 81 h 162"/>
                <a:gd name="T78" fmla="*/ 203 w 235"/>
                <a:gd name="T79" fmla="*/ 110 h 162"/>
                <a:gd name="T80" fmla="*/ 197 w 235"/>
                <a:gd name="T81" fmla="*/ 116 h 162"/>
                <a:gd name="T82" fmla="*/ 172 w 235"/>
                <a:gd name="T83" fmla="*/ 134 h 162"/>
                <a:gd name="T84" fmla="*/ 144 w 235"/>
                <a:gd name="T85" fmla="*/ 145 h 162"/>
                <a:gd name="T86" fmla="*/ 133 w 235"/>
                <a:gd name="T87" fmla="*/ 130 h 162"/>
                <a:gd name="T88" fmla="*/ 121 w 235"/>
                <a:gd name="T89" fmla="*/ 149 h 162"/>
                <a:gd name="T90" fmla="*/ 111 w 235"/>
                <a:gd name="T91" fmla="*/ 150 h 162"/>
                <a:gd name="T92" fmla="*/ 82 w 235"/>
                <a:gd name="T93" fmla="*/ 148 h 162"/>
                <a:gd name="T94" fmla="*/ 56 w 235"/>
                <a:gd name="T95" fmla="*/ 142 h 162"/>
                <a:gd name="T96" fmla="*/ 34 w 235"/>
                <a:gd name="T97" fmla="*/ 136 h 162"/>
                <a:gd name="T98" fmla="*/ 18 w 235"/>
                <a:gd name="T99" fmla="*/ 131 h 162"/>
                <a:gd name="T100" fmla="*/ 3 w 235"/>
                <a:gd name="T101" fmla="*/ 126 h 162"/>
                <a:gd name="T102" fmla="*/ 0 w 235"/>
                <a:gd name="T103" fmla="*/ 127 h 162"/>
                <a:gd name="T104" fmla="*/ 1 w 235"/>
                <a:gd name="T105" fmla="*/ 13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1" y="130"/>
                  </a:moveTo>
                  <a:cubicBezTo>
                    <a:pt x="1" y="130"/>
                    <a:pt x="6" y="133"/>
                    <a:pt x="15" y="137"/>
                  </a:cubicBezTo>
                  <a:cubicBezTo>
                    <a:pt x="20" y="138"/>
                    <a:pt x="26" y="141"/>
                    <a:pt x="32" y="143"/>
                  </a:cubicBezTo>
                  <a:cubicBezTo>
                    <a:pt x="38" y="145"/>
                    <a:pt x="46" y="148"/>
                    <a:pt x="54" y="151"/>
                  </a:cubicBezTo>
                  <a:cubicBezTo>
                    <a:pt x="62" y="153"/>
                    <a:pt x="71" y="156"/>
                    <a:pt x="80" y="158"/>
                  </a:cubicBezTo>
                  <a:cubicBezTo>
                    <a:pt x="90" y="160"/>
                    <a:pt x="100" y="162"/>
                    <a:pt x="112" y="161"/>
                  </a:cubicBezTo>
                  <a:cubicBezTo>
                    <a:pt x="117" y="161"/>
                    <a:pt x="123" y="160"/>
                    <a:pt x="128" y="160"/>
                  </a:cubicBezTo>
                  <a:cubicBezTo>
                    <a:pt x="134" y="159"/>
                    <a:pt x="139" y="158"/>
                    <a:pt x="145" y="156"/>
                  </a:cubicBezTo>
                  <a:cubicBezTo>
                    <a:pt x="156" y="154"/>
                    <a:pt x="167" y="150"/>
                    <a:pt x="177" y="145"/>
                  </a:cubicBezTo>
                  <a:cubicBezTo>
                    <a:pt x="188" y="140"/>
                    <a:pt x="198" y="133"/>
                    <a:pt x="206" y="125"/>
                  </a:cubicBezTo>
                  <a:cubicBezTo>
                    <a:pt x="210" y="121"/>
                    <a:pt x="213" y="116"/>
                    <a:pt x="217" y="112"/>
                  </a:cubicBezTo>
                  <a:cubicBezTo>
                    <a:pt x="220" y="107"/>
                    <a:pt x="223" y="102"/>
                    <a:pt x="225" y="97"/>
                  </a:cubicBezTo>
                  <a:cubicBezTo>
                    <a:pt x="228" y="92"/>
                    <a:pt x="229" y="87"/>
                    <a:pt x="231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78"/>
                    <a:pt x="232" y="78"/>
                    <a:pt x="232" y="78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3" y="72"/>
                    <a:pt x="233" y="70"/>
                    <a:pt x="233" y="67"/>
                  </a:cubicBezTo>
                  <a:cubicBezTo>
                    <a:pt x="235" y="57"/>
                    <a:pt x="233" y="48"/>
                    <a:pt x="231" y="39"/>
                  </a:cubicBezTo>
                  <a:cubicBezTo>
                    <a:pt x="228" y="30"/>
                    <a:pt x="223" y="23"/>
                    <a:pt x="219" y="18"/>
                  </a:cubicBezTo>
                  <a:cubicBezTo>
                    <a:pt x="214" y="13"/>
                    <a:pt x="209" y="9"/>
                    <a:pt x="204" y="7"/>
                  </a:cubicBezTo>
                  <a:cubicBezTo>
                    <a:pt x="200" y="4"/>
                    <a:pt x="196" y="2"/>
                    <a:pt x="194" y="2"/>
                  </a:cubicBezTo>
                  <a:cubicBezTo>
                    <a:pt x="191" y="1"/>
                    <a:pt x="190" y="0"/>
                    <a:pt x="190" y="0"/>
                  </a:cubicBezTo>
                  <a:cubicBezTo>
                    <a:pt x="188" y="0"/>
                    <a:pt x="187" y="0"/>
                    <a:pt x="187" y="2"/>
                  </a:cubicBezTo>
                  <a:cubicBezTo>
                    <a:pt x="186" y="3"/>
                    <a:pt x="187" y="4"/>
                    <a:pt x="188" y="5"/>
                  </a:cubicBezTo>
                  <a:cubicBezTo>
                    <a:pt x="188" y="5"/>
                    <a:pt x="189" y="5"/>
                    <a:pt x="191" y="6"/>
                  </a:cubicBezTo>
                  <a:cubicBezTo>
                    <a:pt x="194" y="7"/>
                    <a:pt x="197" y="9"/>
                    <a:pt x="201" y="12"/>
                  </a:cubicBezTo>
                  <a:cubicBezTo>
                    <a:pt x="204" y="14"/>
                    <a:pt x="209" y="18"/>
                    <a:pt x="213" y="23"/>
                  </a:cubicBezTo>
                  <a:cubicBezTo>
                    <a:pt x="216" y="28"/>
                    <a:pt x="220" y="34"/>
                    <a:pt x="222" y="41"/>
                  </a:cubicBezTo>
                  <a:cubicBezTo>
                    <a:pt x="212" y="33"/>
                    <a:pt x="203" y="36"/>
                    <a:pt x="198" y="38"/>
                  </a:cubicBezTo>
                  <a:cubicBezTo>
                    <a:pt x="196" y="38"/>
                    <a:pt x="195" y="39"/>
                    <a:pt x="195" y="39"/>
                  </a:cubicBezTo>
                  <a:cubicBezTo>
                    <a:pt x="194" y="40"/>
                    <a:pt x="194" y="40"/>
                    <a:pt x="194" y="41"/>
                  </a:cubicBezTo>
                  <a:cubicBezTo>
                    <a:pt x="194" y="42"/>
                    <a:pt x="195" y="43"/>
                    <a:pt x="195" y="43"/>
                  </a:cubicBezTo>
                  <a:cubicBezTo>
                    <a:pt x="213" y="50"/>
                    <a:pt x="215" y="78"/>
                    <a:pt x="215" y="92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4" y="93"/>
                    <a:pt x="214" y="93"/>
                    <a:pt x="214" y="94"/>
                  </a:cubicBezTo>
                  <a:cubicBezTo>
                    <a:pt x="208" y="87"/>
                    <a:pt x="201" y="80"/>
                    <a:pt x="201" y="80"/>
                  </a:cubicBezTo>
                  <a:cubicBezTo>
                    <a:pt x="200" y="79"/>
                    <a:pt x="199" y="79"/>
                    <a:pt x="198" y="79"/>
                  </a:cubicBezTo>
                  <a:cubicBezTo>
                    <a:pt x="197" y="80"/>
                    <a:pt x="197" y="80"/>
                    <a:pt x="197" y="81"/>
                  </a:cubicBezTo>
                  <a:cubicBezTo>
                    <a:pt x="195" y="98"/>
                    <a:pt x="201" y="107"/>
                    <a:pt x="203" y="110"/>
                  </a:cubicBezTo>
                  <a:cubicBezTo>
                    <a:pt x="201" y="112"/>
                    <a:pt x="199" y="115"/>
                    <a:pt x="197" y="116"/>
                  </a:cubicBezTo>
                  <a:cubicBezTo>
                    <a:pt x="190" y="124"/>
                    <a:pt x="181" y="130"/>
                    <a:pt x="172" y="134"/>
                  </a:cubicBezTo>
                  <a:cubicBezTo>
                    <a:pt x="163" y="139"/>
                    <a:pt x="153" y="142"/>
                    <a:pt x="144" y="145"/>
                  </a:cubicBezTo>
                  <a:cubicBezTo>
                    <a:pt x="144" y="135"/>
                    <a:pt x="133" y="130"/>
                    <a:pt x="133" y="130"/>
                  </a:cubicBezTo>
                  <a:cubicBezTo>
                    <a:pt x="132" y="139"/>
                    <a:pt x="127" y="145"/>
                    <a:pt x="121" y="149"/>
                  </a:cubicBezTo>
                  <a:cubicBezTo>
                    <a:pt x="118" y="150"/>
                    <a:pt x="115" y="150"/>
                    <a:pt x="111" y="150"/>
                  </a:cubicBezTo>
                  <a:cubicBezTo>
                    <a:pt x="101" y="151"/>
                    <a:pt x="91" y="150"/>
                    <a:pt x="82" y="148"/>
                  </a:cubicBezTo>
                  <a:cubicBezTo>
                    <a:pt x="73" y="147"/>
                    <a:pt x="64" y="145"/>
                    <a:pt x="56" y="142"/>
                  </a:cubicBezTo>
                  <a:cubicBezTo>
                    <a:pt x="48" y="140"/>
                    <a:pt x="41" y="138"/>
                    <a:pt x="34" y="136"/>
                  </a:cubicBezTo>
                  <a:cubicBezTo>
                    <a:pt x="28" y="134"/>
                    <a:pt x="22" y="133"/>
                    <a:pt x="18" y="131"/>
                  </a:cubicBezTo>
                  <a:cubicBezTo>
                    <a:pt x="8" y="128"/>
                    <a:pt x="3" y="126"/>
                    <a:pt x="3" y="126"/>
                  </a:cubicBezTo>
                  <a:cubicBezTo>
                    <a:pt x="2" y="126"/>
                    <a:pt x="1" y="126"/>
                    <a:pt x="0" y="127"/>
                  </a:cubicBezTo>
                  <a:cubicBezTo>
                    <a:pt x="0" y="129"/>
                    <a:pt x="0" y="130"/>
                    <a:pt x="1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646112" y="-76200"/>
              <a:ext cx="209550" cy="309563"/>
            </a:xfrm>
            <a:custGeom>
              <a:avLst/>
              <a:gdLst>
                <a:gd name="T0" fmla="*/ 30 w 68"/>
                <a:gd name="T1" fmla="*/ 44 h 100"/>
                <a:gd name="T2" fmla="*/ 41 w 68"/>
                <a:gd name="T3" fmla="*/ 34 h 100"/>
                <a:gd name="T4" fmla="*/ 11 w 68"/>
                <a:gd name="T5" fmla="*/ 95 h 100"/>
                <a:gd name="T6" fmla="*/ 13 w 68"/>
                <a:gd name="T7" fmla="*/ 100 h 100"/>
                <a:gd name="T8" fmla="*/ 40 w 68"/>
                <a:gd name="T9" fmla="*/ 14 h 100"/>
                <a:gd name="T10" fmla="*/ 16 w 68"/>
                <a:gd name="T11" fmla="*/ 5 h 100"/>
                <a:gd name="T12" fmla="*/ 4 w 68"/>
                <a:gd name="T13" fmla="*/ 33 h 100"/>
                <a:gd name="T14" fmla="*/ 30 w 68"/>
                <a:gd name="T15" fmla="*/ 4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0" y="44"/>
                  </a:moveTo>
                  <a:cubicBezTo>
                    <a:pt x="35" y="42"/>
                    <a:pt x="39" y="39"/>
                    <a:pt x="41" y="34"/>
                  </a:cubicBezTo>
                  <a:cubicBezTo>
                    <a:pt x="49" y="75"/>
                    <a:pt x="12" y="94"/>
                    <a:pt x="11" y="95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4" y="100"/>
                    <a:pt x="68" y="71"/>
                    <a:pt x="40" y="14"/>
                  </a:cubicBezTo>
                  <a:cubicBezTo>
                    <a:pt x="40" y="14"/>
                    <a:pt x="35" y="0"/>
                    <a:pt x="16" y="5"/>
                  </a:cubicBezTo>
                  <a:cubicBezTo>
                    <a:pt x="5" y="9"/>
                    <a:pt x="0" y="23"/>
                    <a:pt x="4" y="33"/>
                  </a:cubicBezTo>
                  <a:cubicBezTo>
                    <a:pt x="8" y="43"/>
                    <a:pt x="20" y="48"/>
                    <a:pt x="30" y="44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09587" y="-265112"/>
              <a:ext cx="219075" cy="347663"/>
            </a:xfrm>
            <a:custGeom>
              <a:avLst/>
              <a:gdLst>
                <a:gd name="T0" fmla="*/ 69 w 71"/>
                <a:gd name="T1" fmla="*/ 7 h 112"/>
                <a:gd name="T2" fmla="*/ 63 w 71"/>
                <a:gd name="T3" fmla="*/ 8 h 112"/>
                <a:gd name="T4" fmla="*/ 48 w 71"/>
                <a:gd name="T5" fmla="*/ 14 h 112"/>
                <a:gd name="T6" fmla="*/ 39 w 71"/>
                <a:gd name="T7" fmla="*/ 19 h 112"/>
                <a:gd name="T8" fmla="*/ 30 w 71"/>
                <a:gd name="T9" fmla="*/ 25 h 112"/>
                <a:gd name="T10" fmla="*/ 23 w 71"/>
                <a:gd name="T11" fmla="*/ 33 h 112"/>
                <a:gd name="T12" fmla="*/ 19 w 71"/>
                <a:gd name="T13" fmla="*/ 43 h 112"/>
                <a:gd name="T14" fmla="*/ 18 w 71"/>
                <a:gd name="T15" fmla="*/ 54 h 112"/>
                <a:gd name="T16" fmla="*/ 19 w 71"/>
                <a:gd name="T17" fmla="*/ 65 h 112"/>
                <a:gd name="T18" fmla="*/ 21 w 71"/>
                <a:gd name="T19" fmla="*/ 76 h 112"/>
                <a:gd name="T20" fmla="*/ 25 w 71"/>
                <a:gd name="T21" fmla="*/ 86 h 112"/>
                <a:gd name="T22" fmla="*/ 28 w 71"/>
                <a:gd name="T23" fmla="*/ 95 h 112"/>
                <a:gd name="T24" fmla="*/ 30 w 71"/>
                <a:gd name="T25" fmla="*/ 101 h 112"/>
                <a:gd name="T26" fmla="*/ 32 w 71"/>
                <a:gd name="T27" fmla="*/ 107 h 112"/>
                <a:gd name="T28" fmla="*/ 32 w 71"/>
                <a:gd name="T29" fmla="*/ 108 h 112"/>
                <a:gd name="T30" fmla="*/ 31 w 71"/>
                <a:gd name="T31" fmla="*/ 111 h 112"/>
                <a:gd name="T32" fmla="*/ 28 w 71"/>
                <a:gd name="T33" fmla="*/ 110 h 112"/>
                <a:gd name="T34" fmla="*/ 23 w 71"/>
                <a:gd name="T35" fmla="*/ 106 h 112"/>
                <a:gd name="T36" fmla="*/ 18 w 71"/>
                <a:gd name="T37" fmla="*/ 100 h 112"/>
                <a:gd name="T38" fmla="*/ 13 w 71"/>
                <a:gd name="T39" fmla="*/ 92 h 112"/>
                <a:gd name="T40" fmla="*/ 7 w 71"/>
                <a:gd name="T41" fmla="*/ 81 h 112"/>
                <a:gd name="T42" fmla="*/ 2 w 71"/>
                <a:gd name="T43" fmla="*/ 69 h 112"/>
                <a:gd name="T44" fmla="*/ 0 w 71"/>
                <a:gd name="T45" fmla="*/ 54 h 112"/>
                <a:gd name="T46" fmla="*/ 1 w 71"/>
                <a:gd name="T47" fmla="*/ 38 h 112"/>
                <a:gd name="T48" fmla="*/ 8 w 71"/>
                <a:gd name="T49" fmla="*/ 23 h 112"/>
                <a:gd name="T50" fmla="*/ 20 w 71"/>
                <a:gd name="T51" fmla="*/ 12 h 112"/>
                <a:gd name="T52" fmla="*/ 44 w 71"/>
                <a:gd name="T53" fmla="*/ 2 h 112"/>
                <a:gd name="T54" fmla="*/ 62 w 71"/>
                <a:gd name="T55" fmla="*/ 0 h 112"/>
                <a:gd name="T56" fmla="*/ 69 w 71"/>
                <a:gd name="T57" fmla="*/ 1 h 112"/>
                <a:gd name="T58" fmla="*/ 71 w 71"/>
                <a:gd name="T59" fmla="*/ 4 h 112"/>
                <a:gd name="T60" fmla="*/ 69 w 71"/>
                <a:gd name="T61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2">
                  <a:moveTo>
                    <a:pt x="69" y="7"/>
                  </a:moveTo>
                  <a:cubicBezTo>
                    <a:pt x="69" y="7"/>
                    <a:pt x="67" y="7"/>
                    <a:pt x="63" y="8"/>
                  </a:cubicBezTo>
                  <a:cubicBezTo>
                    <a:pt x="59" y="10"/>
                    <a:pt x="54" y="12"/>
                    <a:pt x="48" y="14"/>
                  </a:cubicBezTo>
                  <a:cubicBezTo>
                    <a:pt x="45" y="15"/>
                    <a:pt x="42" y="17"/>
                    <a:pt x="39" y="19"/>
                  </a:cubicBezTo>
                  <a:cubicBezTo>
                    <a:pt x="36" y="21"/>
                    <a:pt x="33" y="23"/>
                    <a:pt x="30" y="25"/>
                  </a:cubicBezTo>
                  <a:cubicBezTo>
                    <a:pt x="27" y="27"/>
                    <a:pt x="25" y="30"/>
                    <a:pt x="23" y="33"/>
                  </a:cubicBezTo>
                  <a:cubicBezTo>
                    <a:pt x="21" y="36"/>
                    <a:pt x="20" y="39"/>
                    <a:pt x="19" y="43"/>
                  </a:cubicBezTo>
                  <a:cubicBezTo>
                    <a:pt x="18" y="46"/>
                    <a:pt x="18" y="50"/>
                    <a:pt x="18" y="54"/>
                  </a:cubicBezTo>
                  <a:cubicBezTo>
                    <a:pt x="18" y="58"/>
                    <a:pt x="18" y="61"/>
                    <a:pt x="19" y="65"/>
                  </a:cubicBezTo>
                  <a:cubicBezTo>
                    <a:pt x="20" y="69"/>
                    <a:pt x="20" y="73"/>
                    <a:pt x="21" y="76"/>
                  </a:cubicBezTo>
                  <a:cubicBezTo>
                    <a:pt x="22" y="80"/>
                    <a:pt x="23" y="83"/>
                    <a:pt x="25" y="86"/>
                  </a:cubicBezTo>
                  <a:cubicBezTo>
                    <a:pt x="26" y="89"/>
                    <a:pt x="27" y="92"/>
                    <a:pt x="28" y="95"/>
                  </a:cubicBezTo>
                  <a:cubicBezTo>
                    <a:pt x="29" y="97"/>
                    <a:pt x="29" y="100"/>
                    <a:pt x="30" y="101"/>
                  </a:cubicBezTo>
                  <a:cubicBezTo>
                    <a:pt x="32" y="105"/>
                    <a:pt x="32" y="107"/>
                    <a:pt x="32" y="107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3" y="109"/>
                    <a:pt x="32" y="111"/>
                    <a:pt x="31" y="111"/>
                  </a:cubicBezTo>
                  <a:cubicBezTo>
                    <a:pt x="29" y="112"/>
                    <a:pt x="28" y="111"/>
                    <a:pt x="28" y="110"/>
                  </a:cubicBezTo>
                  <a:cubicBezTo>
                    <a:pt x="28" y="110"/>
                    <a:pt x="26" y="109"/>
                    <a:pt x="23" y="106"/>
                  </a:cubicBezTo>
                  <a:cubicBezTo>
                    <a:pt x="22" y="104"/>
                    <a:pt x="20" y="102"/>
                    <a:pt x="18" y="100"/>
                  </a:cubicBezTo>
                  <a:cubicBezTo>
                    <a:pt x="17" y="97"/>
                    <a:pt x="15" y="95"/>
                    <a:pt x="13" y="92"/>
                  </a:cubicBezTo>
                  <a:cubicBezTo>
                    <a:pt x="11" y="89"/>
                    <a:pt x="9" y="85"/>
                    <a:pt x="7" y="81"/>
                  </a:cubicBezTo>
                  <a:cubicBezTo>
                    <a:pt x="5" y="78"/>
                    <a:pt x="4" y="73"/>
                    <a:pt x="2" y="69"/>
                  </a:cubicBezTo>
                  <a:cubicBezTo>
                    <a:pt x="1" y="64"/>
                    <a:pt x="0" y="60"/>
                    <a:pt x="0" y="54"/>
                  </a:cubicBezTo>
                  <a:cubicBezTo>
                    <a:pt x="0" y="49"/>
                    <a:pt x="0" y="44"/>
                    <a:pt x="1" y="38"/>
                  </a:cubicBezTo>
                  <a:cubicBezTo>
                    <a:pt x="3" y="33"/>
                    <a:pt x="5" y="28"/>
                    <a:pt x="8" y="23"/>
                  </a:cubicBezTo>
                  <a:cubicBezTo>
                    <a:pt x="11" y="19"/>
                    <a:pt x="16" y="15"/>
                    <a:pt x="20" y="12"/>
                  </a:cubicBezTo>
                  <a:cubicBezTo>
                    <a:pt x="28" y="6"/>
                    <a:pt x="37" y="3"/>
                    <a:pt x="44" y="2"/>
                  </a:cubicBezTo>
                  <a:cubicBezTo>
                    <a:pt x="51" y="0"/>
                    <a:pt x="58" y="0"/>
                    <a:pt x="62" y="0"/>
                  </a:cubicBezTo>
                  <a:cubicBezTo>
                    <a:pt x="66" y="1"/>
                    <a:pt x="69" y="1"/>
                    <a:pt x="69" y="1"/>
                  </a:cubicBezTo>
                  <a:cubicBezTo>
                    <a:pt x="70" y="1"/>
                    <a:pt x="71" y="3"/>
                    <a:pt x="71" y="4"/>
                  </a:cubicBezTo>
                  <a:cubicBezTo>
                    <a:pt x="71" y="5"/>
                    <a:pt x="70" y="6"/>
                    <a:pt x="69" y="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590550" y="-209550"/>
              <a:ext cx="117475" cy="120650"/>
            </a:xfrm>
            <a:custGeom>
              <a:avLst/>
              <a:gdLst>
                <a:gd name="T0" fmla="*/ 36 w 38"/>
                <a:gd name="T1" fmla="*/ 6 h 39"/>
                <a:gd name="T2" fmla="*/ 30 w 38"/>
                <a:gd name="T3" fmla="*/ 8 h 39"/>
                <a:gd name="T4" fmla="*/ 21 w 38"/>
                <a:gd name="T5" fmla="*/ 16 h 39"/>
                <a:gd name="T6" fmla="*/ 18 w 38"/>
                <a:gd name="T7" fmla="*/ 21 h 39"/>
                <a:gd name="T8" fmla="*/ 17 w 38"/>
                <a:gd name="T9" fmla="*/ 23 h 39"/>
                <a:gd name="T10" fmla="*/ 16 w 38"/>
                <a:gd name="T11" fmla="*/ 25 h 39"/>
                <a:gd name="T12" fmla="*/ 16 w 38"/>
                <a:gd name="T13" fmla="*/ 29 h 39"/>
                <a:gd name="T14" fmla="*/ 16 w 38"/>
                <a:gd name="T15" fmla="*/ 30 h 39"/>
                <a:gd name="T16" fmla="*/ 16 w 38"/>
                <a:gd name="T17" fmla="*/ 31 h 39"/>
                <a:gd name="T18" fmla="*/ 8 w 38"/>
                <a:gd name="T19" fmla="*/ 39 h 39"/>
                <a:gd name="T20" fmla="*/ 0 w 38"/>
                <a:gd name="T21" fmla="*/ 31 h 39"/>
                <a:gd name="T22" fmla="*/ 0 w 38"/>
                <a:gd name="T23" fmla="*/ 29 h 39"/>
                <a:gd name="T24" fmla="*/ 1 w 38"/>
                <a:gd name="T25" fmla="*/ 27 h 39"/>
                <a:gd name="T26" fmla="*/ 3 w 38"/>
                <a:gd name="T27" fmla="*/ 21 h 39"/>
                <a:gd name="T28" fmla="*/ 4 w 38"/>
                <a:gd name="T29" fmla="*/ 18 h 39"/>
                <a:gd name="T30" fmla="*/ 7 w 38"/>
                <a:gd name="T31" fmla="*/ 14 h 39"/>
                <a:gd name="T32" fmla="*/ 13 w 38"/>
                <a:gd name="T33" fmla="*/ 8 h 39"/>
                <a:gd name="T34" fmla="*/ 28 w 38"/>
                <a:gd name="T35" fmla="*/ 1 h 39"/>
                <a:gd name="T36" fmla="*/ 35 w 38"/>
                <a:gd name="T37" fmla="*/ 0 h 39"/>
                <a:gd name="T38" fmla="*/ 38 w 38"/>
                <a:gd name="T39" fmla="*/ 3 h 39"/>
                <a:gd name="T40" fmla="*/ 36 w 38"/>
                <a:gd name="T41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36" y="6"/>
                  </a:moveTo>
                  <a:cubicBezTo>
                    <a:pt x="36" y="6"/>
                    <a:pt x="34" y="7"/>
                    <a:pt x="30" y="8"/>
                  </a:cubicBezTo>
                  <a:cubicBezTo>
                    <a:pt x="27" y="10"/>
                    <a:pt x="23" y="12"/>
                    <a:pt x="21" y="16"/>
                  </a:cubicBezTo>
                  <a:cubicBezTo>
                    <a:pt x="19" y="17"/>
                    <a:pt x="18" y="19"/>
                    <a:pt x="18" y="21"/>
                  </a:cubicBezTo>
                  <a:cubicBezTo>
                    <a:pt x="17" y="21"/>
                    <a:pt x="17" y="22"/>
                    <a:pt x="17" y="23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6" y="27"/>
                    <a:pt x="16" y="28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5"/>
                    <a:pt x="12" y="39"/>
                    <a:pt x="8" y="39"/>
                  </a:cubicBezTo>
                  <a:cubicBezTo>
                    <a:pt x="3" y="38"/>
                    <a:pt x="0" y="35"/>
                    <a:pt x="0" y="31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0" y="29"/>
                    <a:pt x="1" y="28"/>
                    <a:pt x="1" y="27"/>
                  </a:cubicBezTo>
                  <a:cubicBezTo>
                    <a:pt x="1" y="25"/>
                    <a:pt x="2" y="23"/>
                    <a:pt x="3" y="21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5" y="17"/>
                    <a:pt x="6" y="15"/>
                    <a:pt x="7" y="14"/>
                  </a:cubicBezTo>
                  <a:cubicBezTo>
                    <a:pt x="9" y="12"/>
                    <a:pt x="11" y="10"/>
                    <a:pt x="13" y="8"/>
                  </a:cubicBezTo>
                  <a:cubicBezTo>
                    <a:pt x="18" y="4"/>
                    <a:pt x="24" y="2"/>
                    <a:pt x="28" y="1"/>
                  </a:cubicBezTo>
                  <a:cubicBezTo>
                    <a:pt x="32" y="0"/>
                    <a:pt x="35" y="0"/>
                    <a:pt x="35" y="0"/>
                  </a:cubicBezTo>
                  <a:cubicBezTo>
                    <a:pt x="37" y="0"/>
                    <a:pt x="38" y="2"/>
                    <a:pt x="38" y="3"/>
                  </a:cubicBezTo>
                  <a:cubicBezTo>
                    <a:pt x="38" y="5"/>
                    <a:pt x="37" y="6"/>
                    <a:pt x="36" y="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-101600" y="-169862"/>
              <a:ext cx="419100" cy="409575"/>
            </a:xfrm>
            <a:custGeom>
              <a:avLst/>
              <a:gdLst>
                <a:gd name="T0" fmla="*/ 37 w 136"/>
                <a:gd name="T1" fmla="*/ 130 h 132"/>
                <a:gd name="T2" fmla="*/ 57 w 136"/>
                <a:gd name="T3" fmla="*/ 128 h 132"/>
                <a:gd name="T4" fmla="*/ 57 w 136"/>
                <a:gd name="T5" fmla="*/ 125 h 132"/>
                <a:gd name="T6" fmla="*/ 55 w 136"/>
                <a:gd name="T7" fmla="*/ 123 h 132"/>
                <a:gd name="T8" fmla="*/ 32 w 136"/>
                <a:gd name="T9" fmla="*/ 107 h 132"/>
                <a:gd name="T10" fmla="*/ 33 w 136"/>
                <a:gd name="T11" fmla="*/ 96 h 132"/>
                <a:gd name="T12" fmla="*/ 72 w 136"/>
                <a:gd name="T13" fmla="*/ 84 h 132"/>
                <a:gd name="T14" fmla="*/ 87 w 136"/>
                <a:gd name="T15" fmla="*/ 89 h 132"/>
                <a:gd name="T16" fmla="*/ 88 w 136"/>
                <a:gd name="T17" fmla="*/ 89 h 132"/>
                <a:gd name="T18" fmla="*/ 91 w 136"/>
                <a:gd name="T19" fmla="*/ 88 h 132"/>
                <a:gd name="T20" fmla="*/ 92 w 136"/>
                <a:gd name="T21" fmla="*/ 85 h 132"/>
                <a:gd name="T22" fmla="*/ 92 w 136"/>
                <a:gd name="T23" fmla="*/ 84 h 132"/>
                <a:gd name="T24" fmla="*/ 87 w 136"/>
                <a:gd name="T25" fmla="*/ 69 h 132"/>
                <a:gd name="T26" fmla="*/ 99 w 136"/>
                <a:gd name="T27" fmla="*/ 31 h 132"/>
                <a:gd name="T28" fmla="*/ 110 w 136"/>
                <a:gd name="T29" fmla="*/ 31 h 132"/>
                <a:gd name="T30" fmla="*/ 127 w 136"/>
                <a:gd name="T31" fmla="*/ 54 h 132"/>
                <a:gd name="T32" fmla="*/ 129 w 136"/>
                <a:gd name="T33" fmla="*/ 55 h 132"/>
                <a:gd name="T34" fmla="*/ 132 w 136"/>
                <a:gd name="T35" fmla="*/ 55 h 132"/>
                <a:gd name="T36" fmla="*/ 134 w 136"/>
                <a:gd name="T37" fmla="*/ 35 h 132"/>
                <a:gd name="T38" fmla="*/ 102 w 136"/>
                <a:gd name="T39" fmla="*/ 8 h 132"/>
                <a:gd name="T40" fmla="*/ 67 w 136"/>
                <a:gd name="T41" fmla="*/ 38 h 132"/>
                <a:gd name="T42" fmla="*/ 21 w 136"/>
                <a:gd name="T43" fmla="*/ 5 h 132"/>
                <a:gd name="T44" fmla="*/ 4 w 136"/>
                <a:gd name="T45" fmla="*/ 4 h 132"/>
                <a:gd name="T46" fmla="*/ 5 w 136"/>
                <a:gd name="T47" fmla="*/ 20 h 132"/>
                <a:gd name="T48" fmla="*/ 39 w 136"/>
                <a:gd name="T49" fmla="*/ 65 h 132"/>
                <a:gd name="T50" fmla="*/ 9 w 136"/>
                <a:gd name="T51" fmla="*/ 98 h 132"/>
                <a:gd name="T52" fmla="*/ 37 w 136"/>
                <a:gd name="T53" fmla="*/ 1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37" y="130"/>
                  </a:moveTo>
                  <a:cubicBezTo>
                    <a:pt x="45" y="132"/>
                    <a:pt x="53" y="131"/>
                    <a:pt x="57" y="128"/>
                  </a:cubicBezTo>
                  <a:cubicBezTo>
                    <a:pt x="57" y="127"/>
                    <a:pt x="58" y="126"/>
                    <a:pt x="57" y="125"/>
                  </a:cubicBezTo>
                  <a:cubicBezTo>
                    <a:pt x="57" y="124"/>
                    <a:pt x="56" y="123"/>
                    <a:pt x="55" y="123"/>
                  </a:cubicBezTo>
                  <a:cubicBezTo>
                    <a:pt x="55" y="123"/>
                    <a:pt x="37" y="117"/>
                    <a:pt x="32" y="107"/>
                  </a:cubicBezTo>
                  <a:cubicBezTo>
                    <a:pt x="31" y="104"/>
                    <a:pt x="31" y="100"/>
                    <a:pt x="33" y="96"/>
                  </a:cubicBezTo>
                  <a:cubicBezTo>
                    <a:pt x="41" y="79"/>
                    <a:pt x="65" y="82"/>
                    <a:pt x="72" y="84"/>
                  </a:cubicBezTo>
                  <a:cubicBezTo>
                    <a:pt x="77" y="85"/>
                    <a:pt x="82" y="87"/>
                    <a:pt x="87" y="89"/>
                  </a:cubicBezTo>
                  <a:cubicBezTo>
                    <a:pt x="87" y="89"/>
                    <a:pt x="88" y="89"/>
                    <a:pt x="88" y="89"/>
                  </a:cubicBezTo>
                  <a:cubicBezTo>
                    <a:pt x="89" y="90"/>
                    <a:pt x="90" y="89"/>
                    <a:pt x="91" y="88"/>
                  </a:cubicBezTo>
                  <a:cubicBezTo>
                    <a:pt x="92" y="87"/>
                    <a:pt x="92" y="86"/>
                    <a:pt x="92" y="85"/>
                  </a:cubicBezTo>
                  <a:cubicBezTo>
                    <a:pt x="92" y="85"/>
                    <a:pt x="92" y="85"/>
                    <a:pt x="92" y="84"/>
                  </a:cubicBezTo>
                  <a:cubicBezTo>
                    <a:pt x="90" y="80"/>
                    <a:pt x="88" y="74"/>
                    <a:pt x="87" y="69"/>
                  </a:cubicBezTo>
                  <a:cubicBezTo>
                    <a:pt x="85" y="62"/>
                    <a:pt x="81" y="39"/>
                    <a:pt x="99" y="31"/>
                  </a:cubicBezTo>
                  <a:cubicBezTo>
                    <a:pt x="103" y="29"/>
                    <a:pt x="107" y="29"/>
                    <a:pt x="110" y="31"/>
                  </a:cubicBezTo>
                  <a:cubicBezTo>
                    <a:pt x="121" y="35"/>
                    <a:pt x="127" y="53"/>
                    <a:pt x="127" y="54"/>
                  </a:cubicBezTo>
                  <a:cubicBezTo>
                    <a:pt x="127" y="54"/>
                    <a:pt x="128" y="55"/>
                    <a:pt x="129" y="55"/>
                  </a:cubicBezTo>
                  <a:cubicBezTo>
                    <a:pt x="130" y="56"/>
                    <a:pt x="131" y="55"/>
                    <a:pt x="132" y="55"/>
                  </a:cubicBezTo>
                  <a:cubicBezTo>
                    <a:pt x="135" y="51"/>
                    <a:pt x="136" y="43"/>
                    <a:pt x="134" y="35"/>
                  </a:cubicBezTo>
                  <a:cubicBezTo>
                    <a:pt x="131" y="23"/>
                    <a:pt x="121" y="8"/>
                    <a:pt x="102" y="8"/>
                  </a:cubicBezTo>
                  <a:cubicBezTo>
                    <a:pt x="80" y="8"/>
                    <a:pt x="71" y="26"/>
                    <a:pt x="67" y="38"/>
                  </a:cubicBezTo>
                  <a:cubicBezTo>
                    <a:pt x="54" y="13"/>
                    <a:pt x="23" y="5"/>
                    <a:pt x="21" y="5"/>
                  </a:cubicBezTo>
                  <a:cubicBezTo>
                    <a:pt x="21" y="4"/>
                    <a:pt x="8" y="0"/>
                    <a:pt x="4" y="4"/>
                  </a:cubicBezTo>
                  <a:cubicBezTo>
                    <a:pt x="0" y="8"/>
                    <a:pt x="5" y="20"/>
                    <a:pt x="5" y="20"/>
                  </a:cubicBezTo>
                  <a:cubicBezTo>
                    <a:pt x="6" y="22"/>
                    <a:pt x="14" y="52"/>
                    <a:pt x="39" y="65"/>
                  </a:cubicBezTo>
                  <a:cubicBezTo>
                    <a:pt x="28" y="68"/>
                    <a:pt x="9" y="77"/>
                    <a:pt x="9" y="98"/>
                  </a:cubicBezTo>
                  <a:cubicBezTo>
                    <a:pt x="9" y="118"/>
                    <a:pt x="24" y="128"/>
                    <a:pt x="37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9212" y="-23812"/>
              <a:ext cx="420688" cy="412750"/>
            </a:xfrm>
            <a:custGeom>
              <a:avLst/>
              <a:gdLst>
                <a:gd name="T0" fmla="*/ 2 w 136"/>
                <a:gd name="T1" fmla="*/ 97 h 133"/>
                <a:gd name="T2" fmla="*/ 5 w 136"/>
                <a:gd name="T3" fmla="*/ 78 h 133"/>
                <a:gd name="T4" fmla="*/ 8 w 136"/>
                <a:gd name="T5" fmla="*/ 77 h 133"/>
                <a:gd name="T6" fmla="*/ 10 w 136"/>
                <a:gd name="T7" fmla="*/ 79 h 133"/>
                <a:gd name="T8" fmla="*/ 26 w 136"/>
                <a:gd name="T9" fmla="*/ 102 h 133"/>
                <a:gd name="T10" fmla="*/ 37 w 136"/>
                <a:gd name="T11" fmla="*/ 102 h 133"/>
                <a:gd name="T12" fmla="*/ 50 w 136"/>
                <a:gd name="T13" fmla="*/ 63 h 133"/>
                <a:gd name="T14" fmla="*/ 44 w 136"/>
                <a:gd name="T15" fmla="*/ 48 h 133"/>
                <a:gd name="T16" fmla="*/ 44 w 136"/>
                <a:gd name="T17" fmla="*/ 48 h 133"/>
                <a:gd name="T18" fmla="*/ 45 w 136"/>
                <a:gd name="T19" fmla="*/ 45 h 133"/>
                <a:gd name="T20" fmla="*/ 49 w 136"/>
                <a:gd name="T21" fmla="*/ 43 h 133"/>
                <a:gd name="T22" fmla="*/ 49 w 136"/>
                <a:gd name="T23" fmla="*/ 44 h 133"/>
                <a:gd name="T24" fmla="*/ 65 w 136"/>
                <a:gd name="T25" fmla="*/ 49 h 133"/>
                <a:gd name="T26" fmla="*/ 104 w 136"/>
                <a:gd name="T27" fmla="*/ 36 h 133"/>
                <a:gd name="T28" fmla="*/ 104 w 136"/>
                <a:gd name="T29" fmla="*/ 26 h 133"/>
                <a:gd name="T30" fmla="*/ 81 w 136"/>
                <a:gd name="T31" fmla="*/ 10 h 133"/>
                <a:gd name="T32" fmla="*/ 79 w 136"/>
                <a:gd name="T33" fmla="*/ 8 h 133"/>
                <a:gd name="T34" fmla="*/ 80 w 136"/>
                <a:gd name="T35" fmla="*/ 5 h 133"/>
                <a:gd name="T36" fmla="*/ 100 w 136"/>
                <a:gd name="T37" fmla="*/ 2 h 133"/>
                <a:gd name="T38" fmla="*/ 128 w 136"/>
                <a:gd name="T39" fmla="*/ 34 h 133"/>
                <a:gd name="T40" fmla="*/ 97 w 136"/>
                <a:gd name="T41" fmla="*/ 68 h 133"/>
                <a:gd name="T42" fmla="*/ 131 w 136"/>
                <a:gd name="T43" fmla="*/ 112 h 133"/>
                <a:gd name="T44" fmla="*/ 132 w 136"/>
                <a:gd name="T45" fmla="*/ 129 h 133"/>
                <a:gd name="T46" fmla="*/ 115 w 136"/>
                <a:gd name="T47" fmla="*/ 128 h 133"/>
                <a:gd name="T48" fmla="*/ 70 w 136"/>
                <a:gd name="T49" fmla="*/ 95 h 133"/>
                <a:gd name="T50" fmla="*/ 35 w 136"/>
                <a:gd name="T51" fmla="*/ 125 h 133"/>
                <a:gd name="T52" fmla="*/ 2 w 136"/>
                <a:gd name="T53" fmla="*/ 9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2" y="97"/>
                  </a:moveTo>
                  <a:cubicBezTo>
                    <a:pt x="0" y="89"/>
                    <a:pt x="1" y="82"/>
                    <a:pt x="5" y="78"/>
                  </a:cubicBezTo>
                  <a:cubicBezTo>
                    <a:pt x="6" y="77"/>
                    <a:pt x="7" y="77"/>
                    <a:pt x="8" y="77"/>
                  </a:cubicBezTo>
                  <a:cubicBezTo>
                    <a:pt x="9" y="77"/>
                    <a:pt x="9" y="78"/>
                    <a:pt x="10" y="79"/>
                  </a:cubicBezTo>
                  <a:cubicBezTo>
                    <a:pt x="10" y="79"/>
                    <a:pt x="16" y="97"/>
                    <a:pt x="26" y="102"/>
                  </a:cubicBezTo>
                  <a:cubicBezTo>
                    <a:pt x="30" y="103"/>
                    <a:pt x="33" y="103"/>
                    <a:pt x="37" y="102"/>
                  </a:cubicBezTo>
                  <a:cubicBezTo>
                    <a:pt x="55" y="93"/>
                    <a:pt x="51" y="70"/>
                    <a:pt x="50" y="63"/>
                  </a:cubicBezTo>
                  <a:cubicBezTo>
                    <a:pt x="49" y="58"/>
                    <a:pt x="47" y="53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6"/>
                    <a:pt x="45" y="45"/>
                    <a:pt x="45" y="45"/>
                  </a:cubicBezTo>
                  <a:cubicBezTo>
                    <a:pt x="46" y="44"/>
                    <a:pt x="47" y="43"/>
                    <a:pt x="49" y="43"/>
                  </a:cubicBezTo>
                  <a:cubicBezTo>
                    <a:pt x="49" y="43"/>
                    <a:pt x="49" y="43"/>
                    <a:pt x="49" y="44"/>
                  </a:cubicBezTo>
                  <a:cubicBezTo>
                    <a:pt x="54" y="46"/>
                    <a:pt x="59" y="48"/>
                    <a:pt x="65" y="49"/>
                  </a:cubicBezTo>
                  <a:cubicBezTo>
                    <a:pt x="72" y="50"/>
                    <a:pt x="95" y="54"/>
                    <a:pt x="104" y="36"/>
                  </a:cubicBezTo>
                  <a:cubicBezTo>
                    <a:pt x="106" y="33"/>
                    <a:pt x="106" y="29"/>
                    <a:pt x="104" y="26"/>
                  </a:cubicBezTo>
                  <a:cubicBezTo>
                    <a:pt x="100" y="15"/>
                    <a:pt x="81" y="10"/>
                    <a:pt x="81" y="10"/>
                  </a:cubicBezTo>
                  <a:cubicBezTo>
                    <a:pt x="80" y="9"/>
                    <a:pt x="79" y="9"/>
                    <a:pt x="79" y="8"/>
                  </a:cubicBezTo>
                  <a:cubicBezTo>
                    <a:pt x="79" y="7"/>
                    <a:pt x="79" y="6"/>
                    <a:pt x="80" y="5"/>
                  </a:cubicBezTo>
                  <a:cubicBezTo>
                    <a:pt x="84" y="1"/>
                    <a:pt x="91" y="0"/>
                    <a:pt x="100" y="2"/>
                  </a:cubicBezTo>
                  <a:cubicBezTo>
                    <a:pt x="113" y="5"/>
                    <a:pt x="128" y="15"/>
                    <a:pt x="128" y="34"/>
                  </a:cubicBezTo>
                  <a:cubicBezTo>
                    <a:pt x="128" y="55"/>
                    <a:pt x="109" y="64"/>
                    <a:pt x="97" y="68"/>
                  </a:cubicBezTo>
                  <a:cubicBezTo>
                    <a:pt x="123" y="81"/>
                    <a:pt x="131" y="111"/>
                    <a:pt x="131" y="112"/>
                  </a:cubicBezTo>
                  <a:cubicBezTo>
                    <a:pt x="131" y="113"/>
                    <a:pt x="136" y="125"/>
                    <a:pt x="132" y="129"/>
                  </a:cubicBezTo>
                  <a:cubicBezTo>
                    <a:pt x="128" y="133"/>
                    <a:pt x="116" y="128"/>
                    <a:pt x="115" y="128"/>
                  </a:cubicBezTo>
                  <a:cubicBezTo>
                    <a:pt x="114" y="128"/>
                    <a:pt x="83" y="120"/>
                    <a:pt x="70" y="95"/>
                  </a:cubicBezTo>
                  <a:cubicBezTo>
                    <a:pt x="66" y="106"/>
                    <a:pt x="57" y="125"/>
                    <a:pt x="35" y="125"/>
                  </a:cubicBezTo>
                  <a:cubicBezTo>
                    <a:pt x="15" y="125"/>
                    <a:pt x="5" y="110"/>
                    <a:pt x="2" y="9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6437533" y="233363"/>
              <a:ext cx="427038" cy="419100"/>
            </a:xfrm>
            <a:custGeom>
              <a:avLst/>
              <a:gdLst>
                <a:gd name="T0" fmla="*/ 136 w 138"/>
                <a:gd name="T1" fmla="*/ 99 h 135"/>
                <a:gd name="T2" fmla="*/ 133 w 138"/>
                <a:gd name="T3" fmla="*/ 79 h 135"/>
                <a:gd name="T4" fmla="*/ 131 w 138"/>
                <a:gd name="T5" fmla="*/ 78 h 135"/>
                <a:gd name="T6" fmla="*/ 129 w 138"/>
                <a:gd name="T7" fmla="*/ 80 h 135"/>
                <a:gd name="T8" fmla="*/ 112 w 138"/>
                <a:gd name="T9" fmla="*/ 104 h 135"/>
                <a:gd name="T10" fmla="*/ 101 w 138"/>
                <a:gd name="T11" fmla="*/ 103 h 135"/>
                <a:gd name="T12" fmla="*/ 88 w 138"/>
                <a:gd name="T13" fmla="*/ 64 h 135"/>
                <a:gd name="T14" fmla="*/ 93 w 138"/>
                <a:gd name="T15" fmla="*/ 49 h 135"/>
                <a:gd name="T16" fmla="*/ 94 w 138"/>
                <a:gd name="T17" fmla="*/ 48 h 135"/>
                <a:gd name="T18" fmla="*/ 92 w 138"/>
                <a:gd name="T19" fmla="*/ 45 h 135"/>
                <a:gd name="T20" fmla="*/ 89 w 138"/>
                <a:gd name="T21" fmla="*/ 44 h 135"/>
                <a:gd name="T22" fmla="*/ 89 w 138"/>
                <a:gd name="T23" fmla="*/ 44 h 135"/>
                <a:gd name="T24" fmla="*/ 73 w 138"/>
                <a:gd name="T25" fmla="*/ 49 h 135"/>
                <a:gd name="T26" fmla="*/ 33 w 138"/>
                <a:gd name="T27" fmla="*/ 36 h 135"/>
                <a:gd name="T28" fmla="*/ 33 w 138"/>
                <a:gd name="T29" fmla="*/ 26 h 135"/>
                <a:gd name="T30" fmla="*/ 56 w 138"/>
                <a:gd name="T31" fmla="*/ 10 h 135"/>
                <a:gd name="T32" fmla="*/ 58 w 138"/>
                <a:gd name="T33" fmla="*/ 7 h 135"/>
                <a:gd name="T34" fmla="*/ 58 w 138"/>
                <a:gd name="T35" fmla="*/ 5 h 135"/>
                <a:gd name="T36" fmla="*/ 37 w 138"/>
                <a:gd name="T37" fmla="*/ 2 h 135"/>
                <a:gd name="T38" fmla="*/ 9 w 138"/>
                <a:gd name="T39" fmla="*/ 34 h 135"/>
                <a:gd name="T40" fmla="*/ 40 w 138"/>
                <a:gd name="T41" fmla="*/ 69 h 135"/>
                <a:gd name="T42" fmla="*/ 5 w 138"/>
                <a:gd name="T43" fmla="*/ 114 h 135"/>
                <a:gd name="T44" fmla="*/ 4 w 138"/>
                <a:gd name="T45" fmla="*/ 131 h 135"/>
                <a:gd name="T46" fmla="*/ 21 w 138"/>
                <a:gd name="T47" fmla="*/ 130 h 135"/>
                <a:gd name="T48" fmla="*/ 68 w 138"/>
                <a:gd name="T49" fmla="*/ 96 h 135"/>
                <a:gd name="T50" fmla="*/ 103 w 138"/>
                <a:gd name="T51" fmla="*/ 127 h 135"/>
                <a:gd name="T52" fmla="*/ 136 w 138"/>
                <a:gd name="T53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5">
                  <a:moveTo>
                    <a:pt x="136" y="99"/>
                  </a:moveTo>
                  <a:cubicBezTo>
                    <a:pt x="138" y="91"/>
                    <a:pt x="137" y="83"/>
                    <a:pt x="133" y="79"/>
                  </a:cubicBezTo>
                  <a:cubicBezTo>
                    <a:pt x="133" y="79"/>
                    <a:pt x="132" y="78"/>
                    <a:pt x="131" y="78"/>
                  </a:cubicBezTo>
                  <a:cubicBezTo>
                    <a:pt x="130" y="79"/>
                    <a:pt x="129" y="79"/>
                    <a:pt x="129" y="80"/>
                  </a:cubicBezTo>
                  <a:cubicBezTo>
                    <a:pt x="129" y="81"/>
                    <a:pt x="123" y="99"/>
                    <a:pt x="112" y="104"/>
                  </a:cubicBezTo>
                  <a:cubicBezTo>
                    <a:pt x="108" y="105"/>
                    <a:pt x="105" y="105"/>
                    <a:pt x="101" y="103"/>
                  </a:cubicBezTo>
                  <a:cubicBezTo>
                    <a:pt x="82" y="95"/>
                    <a:pt x="86" y="71"/>
                    <a:pt x="88" y="64"/>
                  </a:cubicBezTo>
                  <a:cubicBezTo>
                    <a:pt x="89" y="59"/>
                    <a:pt x="91" y="54"/>
                    <a:pt x="93" y="49"/>
                  </a:cubicBezTo>
                  <a:cubicBezTo>
                    <a:pt x="94" y="49"/>
                    <a:pt x="94" y="48"/>
                    <a:pt x="94" y="48"/>
                  </a:cubicBezTo>
                  <a:cubicBezTo>
                    <a:pt x="94" y="47"/>
                    <a:pt x="93" y="46"/>
                    <a:pt x="92" y="45"/>
                  </a:cubicBezTo>
                  <a:cubicBezTo>
                    <a:pt x="92" y="44"/>
                    <a:pt x="90" y="44"/>
                    <a:pt x="89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4" y="46"/>
                    <a:pt x="78" y="48"/>
                    <a:pt x="73" y="49"/>
                  </a:cubicBezTo>
                  <a:cubicBezTo>
                    <a:pt x="66" y="51"/>
                    <a:pt x="42" y="55"/>
                    <a:pt x="33" y="36"/>
                  </a:cubicBezTo>
                  <a:cubicBezTo>
                    <a:pt x="31" y="33"/>
                    <a:pt x="31" y="29"/>
                    <a:pt x="33" y="26"/>
                  </a:cubicBezTo>
                  <a:cubicBezTo>
                    <a:pt x="37" y="15"/>
                    <a:pt x="56" y="10"/>
                    <a:pt x="56" y="10"/>
                  </a:cubicBezTo>
                  <a:cubicBezTo>
                    <a:pt x="57" y="9"/>
                    <a:pt x="58" y="8"/>
                    <a:pt x="58" y="7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4" y="1"/>
                    <a:pt x="46" y="0"/>
                    <a:pt x="37" y="2"/>
                  </a:cubicBezTo>
                  <a:cubicBezTo>
                    <a:pt x="24" y="5"/>
                    <a:pt x="9" y="15"/>
                    <a:pt x="9" y="34"/>
                  </a:cubicBezTo>
                  <a:cubicBezTo>
                    <a:pt x="8" y="56"/>
                    <a:pt x="28" y="65"/>
                    <a:pt x="40" y="69"/>
                  </a:cubicBezTo>
                  <a:cubicBezTo>
                    <a:pt x="14" y="82"/>
                    <a:pt x="5" y="112"/>
                    <a:pt x="5" y="114"/>
                  </a:cubicBezTo>
                  <a:cubicBezTo>
                    <a:pt x="5" y="114"/>
                    <a:pt x="0" y="127"/>
                    <a:pt x="4" y="131"/>
                  </a:cubicBezTo>
                  <a:cubicBezTo>
                    <a:pt x="8" y="135"/>
                    <a:pt x="21" y="130"/>
                    <a:pt x="21" y="130"/>
                  </a:cubicBezTo>
                  <a:cubicBezTo>
                    <a:pt x="23" y="129"/>
                    <a:pt x="54" y="121"/>
                    <a:pt x="68" y="96"/>
                  </a:cubicBezTo>
                  <a:cubicBezTo>
                    <a:pt x="71" y="108"/>
                    <a:pt x="81" y="127"/>
                    <a:pt x="103" y="127"/>
                  </a:cubicBezTo>
                  <a:cubicBezTo>
                    <a:pt x="123" y="127"/>
                    <a:pt x="133" y="112"/>
                    <a:pt x="136" y="9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6832820" y="155575"/>
              <a:ext cx="506413" cy="712788"/>
            </a:xfrm>
            <a:custGeom>
              <a:avLst/>
              <a:gdLst>
                <a:gd name="T0" fmla="*/ 33 w 164"/>
                <a:gd name="T1" fmla="*/ 2 h 230"/>
                <a:gd name="T2" fmla="*/ 26 w 164"/>
                <a:gd name="T3" fmla="*/ 15 h 230"/>
                <a:gd name="T4" fmla="*/ 19 w 164"/>
                <a:gd name="T5" fmla="*/ 31 h 230"/>
                <a:gd name="T6" fmla="*/ 12 w 164"/>
                <a:gd name="T7" fmla="*/ 52 h 230"/>
                <a:gd name="T8" fmla="*/ 4 w 164"/>
                <a:gd name="T9" fmla="*/ 78 h 230"/>
                <a:gd name="T10" fmla="*/ 0 w 164"/>
                <a:gd name="T11" fmla="*/ 109 h 230"/>
                <a:gd name="T12" fmla="*/ 1 w 164"/>
                <a:gd name="T13" fmla="*/ 125 h 230"/>
                <a:gd name="T14" fmla="*/ 4 w 164"/>
                <a:gd name="T15" fmla="*/ 141 h 230"/>
                <a:gd name="T16" fmla="*/ 16 w 164"/>
                <a:gd name="T17" fmla="*/ 173 h 230"/>
                <a:gd name="T18" fmla="*/ 36 w 164"/>
                <a:gd name="T19" fmla="*/ 201 h 230"/>
                <a:gd name="T20" fmla="*/ 50 w 164"/>
                <a:gd name="T21" fmla="*/ 212 h 230"/>
                <a:gd name="T22" fmla="*/ 64 w 164"/>
                <a:gd name="T23" fmla="*/ 220 h 230"/>
                <a:gd name="T24" fmla="*/ 80 w 164"/>
                <a:gd name="T25" fmla="*/ 226 h 230"/>
                <a:gd name="T26" fmla="*/ 81 w 164"/>
                <a:gd name="T27" fmla="*/ 226 h 230"/>
                <a:gd name="T28" fmla="*/ 82 w 164"/>
                <a:gd name="T29" fmla="*/ 226 h 230"/>
                <a:gd name="T30" fmla="*/ 84 w 164"/>
                <a:gd name="T31" fmla="*/ 227 h 230"/>
                <a:gd name="T32" fmla="*/ 87 w 164"/>
                <a:gd name="T33" fmla="*/ 227 h 230"/>
                <a:gd name="T34" fmla="*/ 95 w 164"/>
                <a:gd name="T35" fmla="*/ 229 h 230"/>
                <a:gd name="T36" fmla="*/ 124 w 164"/>
                <a:gd name="T37" fmla="*/ 226 h 230"/>
                <a:gd name="T38" fmla="*/ 145 w 164"/>
                <a:gd name="T39" fmla="*/ 215 h 230"/>
                <a:gd name="T40" fmla="*/ 157 w 164"/>
                <a:gd name="T41" fmla="*/ 201 h 230"/>
                <a:gd name="T42" fmla="*/ 163 w 164"/>
                <a:gd name="T43" fmla="*/ 191 h 230"/>
                <a:gd name="T44" fmla="*/ 164 w 164"/>
                <a:gd name="T45" fmla="*/ 187 h 230"/>
                <a:gd name="T46" fmla="*/ 163 w 164"/>
                <a:gd name="T47" fmla="*/ 184 h 230"/>
                <a:gd name="T48" fmla="*/ 160 w 164"/>
                <a:gd name="T49" fmla="*/ 185 h 230"/>
                <a:gd name="T50" fmla="*/ 158 w 164"/>
                <a:gd name="T51" fmla="*/ 188 h 230"/>
                <a:gd name="T52" fmla="*/ 152 w 164"/>
                <a:gd name="T53" fmla="*/ 197 h 230"/>
                <a:gd name="T54" fmla="*/ 140 w 164"/>
                <a:gd name="T55" fmla="*/ 209 h 230"/>
                <a:gd name="T56" fmla="*/ 122 w 164"/>
                <a:gd name="T57" fmla="*/ 218 h 230"/>
                <a:gd name="T58" fmla="*/ 126 w 164"/>
                <a:gd name="T59" fmla="*/ 195 h 230"/>
                <a:gd name="T60" fmla="*/ 124 w 164"/>
                <a:gd name="T61" fmla="*/ 192 h 230"/>
                <a:gd name="T62" fmla="*/ 122 w 164"/>
                <a:gd name="T63" fmla="*/ 191 h 230"/>
                <a:gd name="T64" fmla="*/ 120 w 164"/>
                <a:gd name="T65" fmla="*/ 192 h 230"/>
                <a:gd name="T66" fmla="*/ 69 w 164"/>
                <a:gd name="T67" fmla="*/ 210 h 230"/>
                <a:gd name="T68" fmla="*/ 69 w 164"/>
                <a:gd name="T69" fmla="*/ 210 h 230"/>
                <a:gd name="T70" fmla="*/ 68 w 164"/>
                <a:gd name="T71" fmla="*/ 209 h 230"/>
                <a:gd name="T72" fmla="*/ 82 w 164"/>
                <a:gd name="T73" fmla="*/ 197 h 230"/>
                <a:gd name="T74" fmla="*/ 83 w 164"/>
                <a:gd name="T75" fmla="*/ 194 h 230"/>
                <a:gd name="T76" fmla="*/ 81 w 164"/>
                <a:gd name="T77" fmla="*/ 193 h 230"/>
                <a:gd name="T78" fmla="*/ 51 w 164"/>
                <a:gd name="T79" fmla="*/ 198 h 230"/>
                <a:gd name="T80" fmla="*/ 45 w 164"/>
                <a:gd name="T81" fmla="*/ 193 h 230"/>
                <a:gd name="T82" fmla="*/ 27 w 164"/>
                <a:gd name="T83" fmla="*/ 168 h 230"/>
                <a:gd name="T84" fmla="*/ 16 w 164"/>
                <a:gd name="T85" fmla="*/ 140 h 230"/>
                <a:gd name="T86" fmla="*/ 32 w 164"/>
                <a:gd name="T87" fmla="*/ 130 h 230"/>
                <a:gd name="T88" fmla="*/ 12 w 164"/>
                <a:gd name="T89" fmla="*/ 118 h 230"/>
                <a:gd name="T90" fmla="*/ 11 w 164"/>
                <a:gd name="T91" fmla="*/ 108 h 230"/>
                <a:gd name="T92" fmla="*/ 14 w 164"/>
                <a:gd name="T93" fmla="*/ 80 h 230"/>
                <a:gd name="T94" fmla="*/ 20 w 164"/>
                <a:gd name="T95" fmla="*/ 55 h 230"/>
                <a:gd name="T96" fmla="*/ 26 w 164"/>
                <a:gd name="T97" fmla="*/ 34 h 230"/>
                <a:gd name="T98" fmla="*/ 32 w 164"/>
                <a:gd name="T99" fmla="*/ 17 h 230"/>
                <a:gd name="T100" fmla="*/ 37 w 164"/>
                <a:gd name="T101" fmla="*/ 3 h 230"/>
                <a:gd name="T102" fmla="*/ 36 w 164"/>
                <a:gd name="T103" fmla="*/ 0 h 230"/>
                <a:gd name="T104" fmla="*/ 33 w 164"/>
                <a:gd name="T105" fmla="*/ 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0">
                  <a:moveTo>
                    <a:pt x="33" y="2"/>
                  </a:moveTo>
                  <a:cubicBezTo>
                    <a:pt x="33" y="2"/>
                    <a:pt x="30" y="6"/>
                    <a:pt x="26" y="15"/>
                  </a:cubicBezTo>
                  <a:cubicBezTo>
                    <a:pt x="24" y="20"/>
                    <a:pt x="22" y="25"/>
                    <a:pt x="19" y="31"/>
                  </a:cubicBezTo>
                  <a:cubicBezTo>
                    <a:pt x="17" y="38"/>
                    <a:pt x="14" y="45"/>
                    <a:pt x="12" y="52"/>
                  </a:cubicBezTo>
                  <a:cubicBezTo>
                    <a:pt x="9" y="60"/>
                    <a:pt x="6" y="69"/>
                    <a:pt x="4" y="78"/>
                  </a:cubicBezTo>
                  <a:cubicBezTo>
                    <a:pt x="2" y="88"/>
                    <a:pt x="0" y="98"/>
                    <a:pt x="0" y="109"/>
                  </a:cubicBezTo>
                  <a:cubicBezTo>
                    <a:pt x="0" y="114"/>
                    <a:pt x="1" y="120"/>
                    <a:pt x="1" y="125"/>
                  </a:cubicBezTo>
                  <a:cubicBezTo>
                    <a:pt x="2" y="130"/>
                    <a:pt x="3" y="136"/>
                    <a:pt x="4" y="141"/>
                  </a:cubicBezTo>
                  <a:cubicBezTo>
                    <a:pt x="7" y="152"/>
                    <a:pt x="11" y="163"/>
                    <a:pt x="16" y="173"/>
                  </a:cubicBezTo>
                  <a:cubicBezTo>
                    <a:pt x="21" y="183"/>
                    <a:pt x="28" y="193"/>
                    <a:pt x="36" y="201"/>
                  </a:cubicBezTo>
                  <a:cubicBezTo>
                    <a:pt x="40" y="205"/>
                    <a:pt x="45" y="209"/>
                    <a:pt x="50" y="212"/>
                  </a:cubicBezTo>
                  <a:cubicBezTo>
                    <a:pt x="54" y="215"/>
                    <a:pt x="59" y="218"/>
                    <a:pt x="64" y="220"/>
                  </a:cubicBezTo>
                  <a:cubicBezTo>
                    <a:pt x="69" y="223"/>
                    <a:pt x="75" y="224"/>
                    <a:pt x="80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2" y="226"/>
                    <a:pt x="81" y="226"/>
                    <a:pt x="82" y="226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90" y="228"/>
                    <a:pt x="92" y="229"/>
                    <a:pt x="95" y="229"/>
                  </a:cubicBezTo>
                  <a:cubicBezTo>
                    <a:pt x="105" y="230"/>
                    <a:pt x="115" y="229"/>
                    <a:pt x="124" y="226"/>
                  </a:cubicBezTo>
                  <a:cubicBezTo>
                    <a:pt x="133" y="224"/>
                    <a:pt x="140" y="219"/>
                    <a:pt x="145" y="215"/>
                  </a:cubicBezTo>
                  <a:cubicBezTo>
                    <a:pt x="151" y="210"/>
                    <a:pt x="155" y="205"/>
                    <a:pt x="157" y="201"/>
                  </a:cubicBezTo>
                  <a:cubicBezTo>
                    <a:pt x="160" y="197"/>
                    <a:pt x="162" y="193"/>
                    <a:pt x="163" y="191"/>
                  </a:cubicBezTo>
                  <a:cubicBezTo>
                    <a:pt x="164" y="188"/>
                    <a:pt x="164" y="187"/>
                    <a:pt x="164" y="187"/>
                  </a:cubicBezTo>
                  <a:cubicBezTo>
                    <a:pt x="164" y="186"/>
                    <a:pt x="164" y="184"/>
                    <a:pt x="163" y="184"/>
                  </a:cubicBezTo>
                  <a:cubicBezTo>
                    <a:pt x="161" y="183"/>
                    <a:pt x="160" y="184"/>
                    <a:pt x="160" y="185"/>
                  </a:cubicBezTo>
                  <a:cubicBezTo>
                    <a:pt x="160" y="185"/>
                    <a:pt x="159" y="186"/>
                    <a:pt x="158" y="188"/>
                  </a:cubicBezTo>
                  <a:cubicBezTo>
                    <a:pt x="157" y="191"/>
                    <a:pt x="155" y="194"/>
                    <a:pt x="152" y="197"/>
                  </a:cubicBezTo>
                  <a:cubicBezTo>
                    <a:pt x="149" y="201"/>
                    <a:pt x="145" y="205"/>
                    <a:pt x="140" y="209"/>
                  </a:cubicBezTo>
                  <a:cubicBezTo>
                    <a:pt x="135" y="212"/>
                    <a:pt x="129" y="216"/>
                    <a:pt x="122" y="218"/>
                  </a:cubicBezTo>
                  <a:cubicBezTo>
                    <a:pt x="130" y="209"/>
                    <a:pt x="127" y="199"/>
                    <a:pt x="126" y="195"/>
                  </a:cubicBezTo>
                  <a:cubicBezTo>
                    <a:pt x="125" y="193"/>
                    <a:pt x="124" y="192"/>
                    <a:pt x="124" y="192"/>
                  </a:cubicBezTo>
                  <a:cubicBezTo>
                    <a:pt x="124" y="191"/>
                    <a:pt x="123" y="190"/>
                    <a:pt x="122" y="191"/>
                  </a:cubicBezTo>
                  <a:cubicBezTo>
                    <a:pt x="121" y="191"/>
                    <a:pt x="120" y="191"/>
                    <a:pt x="120" y="192"/>
                  </a:cubicBezTo>
                  <a:cubicBezTo>
                    <a:pt x="113" y="209"/>
                    <a:pt x="84" y="211"/>
                    <a:pt x="69" y="210"/>
                  </a:cubicBezTo>
                  <a:cubicBezTo>
                    <a:pt x="69" y="210"/>
                    <a:pt x="69" y="210"/>
                    <a:pt x="69" y="210"/>
                  </a:cubicBezTo>
                  <a:cubicBezTo>
                    <a:pt x="69" y="210"/>
                    <a:pt x="68" y="209"/>
                    <a:pt x="68" y="209"/>
                  </a:cubicBezTo>
                  <a:cubicBezTo>
                    <a:pt x="75" y="204"/>
                    <a:pt x="82" y="197"/>
                    <a:pt x="82" y="197"/>
                  </a:cubicBezTo>
                  <a:cubicBezTo>
                    <a:pt x="83" y="196"/>
                    <a:pt x="83" y="195"/>
                    <a:pt x="83" y="194"/>
                  </a:cubicBezTo>
                  <a:cubicBezTo>
                    <a:pt x="83" y="193"/>
                    <a:pt x="82" y="193"/>
                    <a:pt x="81" y="193"/>
                  </a:cubicBezTo>
                  <a:cubicBezTo>
                    <a:pt x="63" y="191"/>
                    <a:pt x="54" y="196"/>
                    <a:pt x="51" y="198"/>
                  </a:cubicBezTo>
                  <a:cubicBezTo>
                    <a:pt x="49" y="197"/>
                    <a:pt x="47" y="195"/>
                    <a:pt x="45" y="193"/>
                  </a:cubicBezTo>
                  <a:cubicBezTo>
                    <a:pt x="38" y="186"/>
                    <a:pt x="32" y="177"/>
                    <a:pt x="27" y="168"/>
                  </a:cubicBezTo>
                  <a:cubicBezTo>
                    <a:pt x="22" y="159"/>
                    <a:pt x="19" y="150"/>
                    <a:pt x="16" y="140"/>
                  </a:cubicBezTo>
                  <a:cubicBezTo>
                    <a:pt x="27" y="141"/>
                    <a:pt x="32" y="130"/>
                    <a:pt x="32" y="130"/>
                  </a:cubicBezTo>
                  <a:cubicBezTo>
                    <a:pt x="23" y="129"/>
                    <a:pt x="16" y="124"/>
                    <a:pt x="12" y="118"/>
                  </a:cubicBezTo>
                  <a:cubicBezTo>
                    <a:pt x="12" y="115"/>
                    <a:pt x="11" y="112"/>
                    <a:pt x="11" y="108"/>
                  </a:cubicBezTo>
                  <a:cubicBezTo>
                    <a:pt x="10" y="99"/>
                    <a:pt x="12" y="89"/>
                    <a:pt x="14" y="80"/>
                  </a:cubicBezTo>
                  <a:cubicBezTo>
                    <a:pt x="15" y="71"/>
                    <a:pt x="18" y="63"/>
                    <a:pt x="20" y="55"/>
                  </a:cubicBezTo>
                  <a:cubicBezTo>
                    <a:pt x="22" y="47"/>
                    <a:pt x="24" y="40"/>
                    <a:pt x="26" y="34"/>
                  </a:cubicBezTo>
                  <a:cubicBezTo>
                    <a:pt x="28" y="27"/>
                    <a:pt x="30" y="22"/>
                    <a:pt x="32" y="17"/>
                  </a:cubicBezTo>
                  <a:cubicBezTo>
                    <a:pt x="35" y="8"/>
                    <a:pt x="37" y="3"/>
                    <a:pt x="37" y="3"/>
                  </a:cubicBezTo>
                  <a:cubicBezTo>
                    <a:pt x="38" y="2"/>
                    <a:pt x="37" y="1"/>
                    <a:pt x="36" y="0"/>
                  </a:cubicBezTo>
                  <a:cubicBezTo>
                    <a:pt x="35" y="0"/>
                    <a:pt x="33" y="0"/>
                    <a:pt x="33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6861395" y="568325"/>
              <a:ext cx="317500" cy="201613"/>
            </a:xfrm>
            <a:custGeom>
              <a:avLst/>
              <a:gdLst>
                <a:gd name="T0" fmla="*/ 57 w 103"/>
                <a:gd name="T1" fmla="*/ 29 h 65"/>
                <a:gd name="T2" fmla="*/ 67 w 103"/>
                <a:gd name="T3" fmla="*/ 39 h 65"/>
                <a:gd name="T4" fmla="*/ 5 w 103"/>
                <a:gd name="T5" fmla="*/ 9 h 65"/>
                <a:gd name="T6" fmla="*/ 0 w 103"/>
                <a:gd name="T7" fmla="*/ 12 h 65"/>
                <a:gd name="T8" fmla="*/ 88 w 103"/>
                <a:gd name="T9" fmla="*/ 38 h 65"/>
                <a:gd name="T10" fmla="*/ 97 w 103"/>
                <a:gd name="T11" fmla="*/ 15 h 65"/>
                <a:gd name="T12" fmla="*/ 69 w 103"/>
                <a:gd name="T13" fmla="*/ 4 h 65"/>
                <a:gd name="T14" fmla="*/ 57 w 103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5">
                  <a:moveTo>
                    <a:pt x="57" y="29"/>
                  </a:moveTo>
                  <a:cubicBezTo>
                    <a:pt x="59" y="34"/>
                    <a:pt x="63" y="37"/>
                    <a:pt x="67" y="39"/>
                  </a:cubicBezTo>
                  <a:cubicBezTo>
                    <a:pt x="26" y="47"/>
                    <a:pt x="6" y="11"/>
                    <a:pt x="5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9" y="65"/>
                    <a:pt x="88" y="38"/>
                  </a:cubicBezTo>
                  <a:cubicBezTo>
                    <a:pt x="88" y="38"/>
                    <a:pt x="103" y="35"/>
                    <a:pt x="97" y="15"/>
                  </a:cubicBezTo>
                  <a:cubicBezTo>
                    <a:pt x="94" y="5"/>
                    <a:pt x="79" y="0"/>
                    <a:pt x="69" y="4"/>
                  </a:cubicBezTo>
                  <a:cubicBezTo>
                    <a:pt x="58" y="8"/>
                    <a:pt x="53" y="19"/>
                    <a:pt x="57" y="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7018558" y="434975"/>
              <a:ext cx="352425" cy="217488"/>
            </a:xfrm>
            <a:custGeom>
              <a:avLst/>
              <a:gdLst>
                <a:gd name="T0" fmla="*/ 107 w 114"/>
                <a:gd name="T1" fmla="*/ 68 h 70"/>
                <a:gd name="T2" fmla="*/ 105 w 114"/>
                <a:gd name="T3" fmla="*/ 62 h 70"/>
                <a:gd name="T4" fmla="*/ 100 w 114"/>
                <a:gd name="T5" fmla="*/ 47 h 70"/>
                <a:gd name="T6" fmla="*/ 95 w 114"/>
                <a:gd name="T7" fmla="*/ 38 h 70"/>
                <a:gd name="T8" fmla="*/ 89 w 114"/>
                <a:gd name="T9" fmla="*/ 30 h 70"/>
                <a:gd name="T10" fmla="*/ 80 w 114"/>
                <a:gd name="T11" fmla="*/ 23 h 70"/>
                <a:gd name="T12" fmla="*/ 71 w 114"/>
                <a:gd name="T13" fmla="*/ 19 h 70"/>
                <a:gd name="T14" fmla="*/ 59 w 114"/>
                <a:gd name="T15" fmla="*/ 17 h 70"/>
                <a:gd name="T16" fmla="*/ 48 w 114"/>
                <a:gd name="T17" fmla="*/ 18 h 70"/>
                <a:gd name="T18" fmla="*/ 36 w 114"/>
                <a:gd name="T19" fmla="*/ 21 h 70"/>
                <a:gd name="T20" fmla="*/ 26 w 114"/>
                <a:gd name="T21" fmla="*/ 24 h 70"/>
                <a:gd name="T22" fmla="*/ 17 w 114"/>
                <a:gd name="T23" fmla="*/ 27 h 70"/>
                <a:gd name="T24" fmla="*/ 10 w 114"/>
                <a:gd name="T25" fmla="*/ 29 h 70"/>
                <a:gd name="T26" fmla="*/ 4 w 114"/>
                <a:gd name="T27" fmla="*/ 31 h 70"/>
                <a:gd name="T28" fmla="*/ 4 w 114"/>
                <a:gd name="T29" fmla="*/ 31 h 70"/>
                <a:gd name="T30" fmla="*/ 0 w 114"/>
                <a:gd name="T31" fmla="*/ 29 h 70"/>
                <a:gd name="T32" fmla="*/ 1 w 114"/>
                <a:gd name="T33" fmla="*/ 26 h 70"/>
                <a:gd name="T34" fmla="*/ 6 w 114"/>
                <a:gd name="T35" fmla="*/ 22 h 70"/>
                <a:gd name="T36" fmla="*/ 12 w 114"/>
                <a:gd name="T37" fmla="*/ 18 h 70"/>
                <a:gd name="T38" fmla="*/ 21 w 114"/>
                <a:gd name="T39" fmla="*/ 12 h 70"/>
                <a:gd name="T40" fmla="*/ 31 w 114"/>
                <a:gd name="T41" fmla="*/ 7 h 70"/>
                <a:gd name="T42" fmla="*/ 44 w 114"/>
                <a:gd name="T43" fmla="*/ 2 h 70"/>
                <a:gd name="T44" fmla="*/ 59 w 114"/>
                <a:gd name="T45" fmla="*/ 0 h 70"/>
                <a:gd name="T46" fmla="*/ 75 w 114"/>
                <a:gd name="T47" fmla="*/ 1 h 70"/>
                <a:gd name="T48" fmla="*/ 91 w 114"/>
                <a:gd name="T49" fmla="*/ 8 h 70"/>
                <a:gd name="T50" fmla="*/ 102 w 114"/>
                <a:gd name="T51" fmla="*/ 20 h 70"/>
                <a:gd name="T52" fmla="*/ 112 w 114"/>
                <a:gd name="T53" fmla="*/ 44 h 70"/>
                <a:gd name="T54" fmla="*/ 114 w 114"/>
                <a:gd name="T55" fmla="*/ 61 h 70"/>
                <a:gd name="T56" fmla="*/ 113 w 114"/>
                <a:gd name="T57" fmla="*/ 68 h 70"/>
                <a:gd name="T58" fmla="*/ 109 w 114"/>
                <a:gd name="T59" fmla="*/ 70 h 70"/>
                <a:gd name="T60" fmla="*/ 107 w 114"/>
                <a:gd name="T61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0">
                  <a:moveTo>
                    <a:pt x="107" y="68"/>
                  </a:moveTo>
                  <a:cubicBezTo>
                    <a:pt x="107" y="68"/>
                    <a:pt x="106" y="66"/>
                    <a:pt x="105" y="62"/>
                  </a:cubicBezTo>
                  <a:cubicBezTo>
                    <a:pt x="104" y="58"/>
                    <a:pt x="102" y="53"/>
                    <a:pt x="100" y="47"/>
                  </a:cubicBezTo>
                  <a:cubicBezTo>
                    <a:pt x="98" y="44"/>
                    <a:pt x="97" y="41"/>
                    <a:pt x="95" y="38"/>
                  </a:cubicBezTo>
                  <a:cubicBezTo>
                    <a:pt x="93" y="35"/>
                    <a:pt x="91" y="33"/>
                    <a:pt x="89" y="30"/>
                  </a:cubicBezTo>
                  <a:cubicBezTo>
                    <a:pt x="86" y="27"/>
                    <a:pt x="83" y="25"/>
                    <a:pt x="80" y="23"/>
                  </a:cubicBezTo>
                  <a:cubicBezTo>
                    <a:pt x="78" y="21"/>
                    <a:pt x="74" y="20"/>
                    <a:pt x="71" y="19"/>
                  </a:cubicBezTo>
                  <a:cubicBezTo>
                    <a:pt x="67" y="18"/>
                    <a:pt x="63" y="17"/>
                    <a:pt x="59" y="17"/>
                  </a:cubicBezTo>
                  <a:cubicBezTo>
                    <a:pt x="56" y="17"/>
                    <a:pt x="52" y="18"/>
                    <a:pt x="48" y="18"/>
                  </a:cubicBezTo>
                  <a:cubicBezTo>
                    <a:pt x="44" y="19"/>
                    <a:pt x="40" y="20"/>
                    <a:pt x="36" y="21"/>
                  </a:cubicBezTo>
                  <a:cubicBezTo>
                    <a:pt x="33" y="22"/>
                    <a:pt x="29" y="23"/>
                    <a:pt x="26" y="24"/>
                  </a:cubicBezTo>
                  <a:cubicBezTo>
                    <a:pt x="23" y="25"/>
                    <a:pt x="20" y="26"/>
                    <a:pt x="17" y="27"/>
                  </a:cubicBezTo>
                  <a:cubicBezTo>
                    <a:pt x="14" y="27"/>
                    <a:pt x="12" y="28"/>
                    <a:pt x="10" y="29"/>
                  </a:cubicBezTo>
                  <a:cubicBezTo>
                    <a:pt x="6" y="30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2"/>
                    <a:pt x="1" y="31"/>
                    <a:pt x="0" y="29"/>
                  </a:cubicBezTo>
                  <a:cubicBezTo>
                    <a:pt x="0" y="28"/>
                    <a:pt x="0" y="27"/>
                    <a:pt x="1" y="26"/>
                  </a:cubicBezTo>
                  <a:cubicBezTo>
                    <a:pt x="1" y="26"/>
                    <a:pt x="3" y="25"/>
                    <a:pt x="6" y="22"/>
                  </a:cubicBezTo>
                  <a:cubicBezTo>
                    <a:pt x="8" y="21"/>
                    <a:pt x="10" y="19"/>
                    <a:pt x="12" y="18"/>
                  </a:cubicBezTo>
                  <a:cubicBezTo>
                    <a:pt x="15" y="16"/>
                    <a:pt x="17" y="14"/>
                    <a:pt x="21" y="12"/>
                  </a:cubicBezTo>
                  <a:cubicBezTo>
                    <a:pt x="24" y="10"/>
                    <a:pt x="27" y="8"/>
                    <a:pt x="31" y="7"/>
                  </a:cubicBezTo>
                  <a:cubicBezTo>
                    <a:pt x="35" y="5"/>
                    <a:pt x="39" y="4"/>
                    <a:pt x="44" y="2"/>
                  </a:cubicBezTo>
                  <a:cubicBezTo>
                    <a:pt x="49" y="1"/>
                    <a:pt x="54" y="0"/>
                    <a:pt x="59" y="0"/>
                  </a:cubicBezTo>
                  <a:cubicBezTo>
                    <a:pt x="64" y="0"/>
                    <a:pt x="70" y="0"/>
                    <a:pt x="75" y="1"/>
                  </a:cubicBezTo>
                  <a:cubicBezTo>
                    <a:pt x="81" y="3"/>
                    <a:pt x="86" y="5"/>
                    <a:pt x="91" y="8"/>
                  </a:cubicBezTo>
                  <a:cubicBezTo>
                    <a:pt x="95" y="12"/>
                    <a:pt x="99" y="16"/>
                    <a:pt x="102" y="20"/>
                  </a:cubicBezTo>
                  <a:cubicBezTo>
                    <a:pt x="108" y="28"/>
                    <a:pt x="111" y="36"/>
                    <a:pt x="112" y="44"/>
                  </a:cubicBezTo>
                  <a:cubicBezTo>
                    <a:pt x="114" y="51"/>
                    <a:pt x="114" y="57"/>
                    <a:pt x="114" y="61"/>
                  </a:cubicBezTo>
                  <a:cubicBezTo>
                    <a:pt x="113" y="65"/>
                    <a:pt x="113" y="68"/>
                    <a:pt x="113" y="68"/>
                  </a:cubicBezTo>
                  <a:cubicBezTo>
                    <a:pt x="113" y="69"/>
                    <a:pt x="111" y="70"/>
                    <a:pt x="109" y="70"/>
                  </a:cubicBezTo>
                  <a:cubicBezTo>
                    <a:pt x="108" y="70"/>
                    <a:pt x="107" y="69"/>
                    <a:pt x="107" y="68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7191595" y="512763"/>
              <a:ext cx="120650" cy="117475"/>
            </a:xfrm>
            <a:custGeom>
              <a:avLst/>
              <a:gdLst>
                <a:gd name="T0" fmla="*/ 33 w 39"/>
                <a:gd name="T1" fmla="*/ 36 h 38"/>
                <a:gd name="T2" fmla="*/ 31 w 39"/>
                <a:gd name="T3" fmla="*/ 30 h 38"/>
                <a:gd name="T4" fmla="*/ 24 w 39"/>
                <a:gd name="T5" fmla="*/ 21 h 38"/>
                <a:gd name="T6" fmla="*/ 19 w 39"/>
                <a:gd name="T7" fmla="*/ 18 h 38"/>
                <a:gd name="T8" fmla="*/ 16 w 39"/>
                <a:gd name="T9" fmla="*/ 17 h 38"/>
                <a:gd name="T10" fmla="*/ 14 w 39"/>
                <a:gd name="T11" fmla="*/ 16 h 38"/>
                <a:gd name="T12" fmla="*/ 10 w 39"/>
                <a:gd name="T13" fmla="*/ 16 h 38"/>
                <a:gd name="T14" fmla="*/ 9 w 39"/>
                <a:gd name="T15" fmla="*/ 16 h 38"/>
                <a:gd name="T16" fmla="*/ 8 w 39"/>
                <a:gd name="T17" fmla="*/ 16 h 38"/>
                <a:gd name="T18" fmla="*/ 0 w 39"/>
                <a:gd name="T19" fmla="*/ 8 h 38"/>
                <a:gd name="T20" fmla="*/ 9 w 39"/>
                <a:gd name="T21" fmla="*/ 1 h 38"/>
                <a:gd name="T22" fmla="*/ 11 w 39"/>
                <a:gd name="T23" fmla="*/ 1 h 38"/>
                <a:gd name="T24" fmla="*/ 13 w 39"/>
                <a:gd name="T25" fmla="*/ 1 h 38"/>
                <a:gd name="T26" fmla="*/ 18 w 39"/>
                <a:gd name="T27" fmla="*/ 3 h 38"/>
                <a:gd name="T28" fmla="*/ 22 w 39"/>
                <a:gd name="T29" fmla="*/ 5 h 38"/>
                <a:gd name="T30" fmla="*/ 25 w 39"/>
                <a:gd name="T31" fmla="*/ 7 h 38"/>
                <a:gd name="T32" fmla="*/ 32 w 39"/>
                <a:gd name="T33" fmla="*/ 14 h 38"/>
                <a:gd name="T34" fmla="*/ 38 w 39"/>
                <a:gd name="T35" fmla="*/ 28 h 38"/>
                <a:gd name="T36" fmla="*/ 39 w 39"/>
                <a:gd name="T37" fmla="*/ 35 h 38"/>
                <a:gd name="T38" fmla="*/ 36 w 39"/>
                <a:gd name="T39" fmla="*/ 38 h 38"/>
                <a:gd name="T40" fmla="*/ 33 w 39"/>
                <a:gd name="T4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8">
                  <a:moveTo>
                    <a:pt x="33" y="36"/>
                  </a:moveTo>
                  <a:cubicBezTo>
                    <a:pt x="33" y="36"/>
                    <a:pt x="33" y="34"/>
                    <a:pt x="31" y="30"/>
                  </a:cubicBezTo>
                  <a:cubicBezTo>
                    <a:pt x="30" y="27"/>
                    <a:pt x="27" y="23"/>
                    <a:pt x="24" y="21"/>
                  </a:cubicBezTo>
                  <a:cubicBezTo>
                    <a:pt x="22" y="19"/>
                    <a:pt x="20" y="19"/>
                    <a:pt x="19" y="18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15" y="17"/>
                    <a:pt x="14" y="17"/>
                    <a:pt x="14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1" y="4"/>
                    <a:pt x="4" y="0"/>
                    <a:pt x="9" y="1"/>
                  </a:cubicBezTo>
                  <a:cubicBezTo>
                    <a:pt x="9" y="1"/>
                    <a:pt x="10" y="1"/>
                    <a:pt x="11" y="1"/>
                  </a:cubicBezTo>
                  <a:cubicBezTo>
                    <a:pt x="11" y="1"/>
                    <a:pt x="11" y="1"/>
                    <a:pt x="13" y="1"/>
                  </a:cubicBezTo>
                  <a:cubicBezTo>
                    <a:pt x="14" y="2"/>
                    <a:pt x="16" y="2"/>
                    <a:pt x="18" y="3"/>
                  </a:cubicBezTo>
                  <a:cubicBezTo>
                    <a:pt x="19" y="4"/>
                    <a:pt x="20" y="4"/>
                    <a:pt x="22" y="5"/>
                  </a:cubicBezTo>
                  <a:cubicBezTo>
                    <a:pt x="23" y="6"/>
                    <a:pt x="24" y="6"/>
                    <a:pt x="25" y="7"/>
                  </a:cubicBezTo>
                  <a:cubicBezTo>
                    <a:pt x="28" y="9"/>
                    <a:pt x="30" y="11"/>
                    <a:pt x="32" y="14"/>
                  </a:cubicBezTo>
                  <a:cubicBezTo>
                    <a:pt x="35" y="19"/>
                    <a:pt x="37" y="24"/>
                    <a:pt x="38" y="28"/>
                  </a:cubicBezTo>
                  <a:cubicBezTo>
                    <a:pt x="39" y="32"/>
                    <a:pt x="39" y="35"/>
                    <a:pt x="39" y="35"/>
                  </a:cubicBezTo>
                  <a:cubicBezTo>
                    <a:pt x="39" y="37"/>
                    <a:pt x="38" y="38"/>
                    <a:pt x="36" y="38"/>
                  </a:cubicBezTo>
                  <a:cubicBezTo>
                    <a:pt x="35" y="38"/>
                    <a:pt x="34" y="37"/>
                    <a:pt x="33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6224808" y="-238125"/>
              <a:ext cx="725488" cy="503238"/>
            </a:xfrm>
            <a:custGeom>
              <a:avLst/>
              <a:gdLst>
                <a:gd name="T0" fmla="*/ 234 w 235"/>
                <a:gd name="T1" fmla="*/ 130 h 162"/>
                <a:gd name="T2" fmla="*/ 220 w 235"/>
                <a:gd name="T3" fmla="*/ 137 h 162"/>
                <a:gd name="T4" fmla="*/ 203 w 235"/>
                <a:gd name="T5" fmla="*/ 143 h 162"/>
                <a:gd name="T6" fmla="*/ 181 w 235"/>
                <a:gd name="T7" fmla="*/ 151 h 162"/>
                <a:gd name="T8" fmla="*/ 155 w 235"/>
                <a:gd name="T9" fmla="*/ 158 h 162"/>
                <a:gd name="T10" fmla="*/ 123 w 235"/>
                <a:gd name="T11" fmla="*/ 161 h 162"/>
                <a:gd name="T12" fmla="*/ 107 w 235"/>
                <a:gd name="T13" fmla="*/ 160 h 162"/>
                <a:gd name="T14" fmla="*/ 90 w 235"/>
                <a:gd name="T15" fmla="*/ 156 h 162"/>
                <a:gd name="T16" fmla="*/ 58 w 235"/>
                <a:gd name="T17" fmla="*/ 145 h 162"/>
                <a:gd name="T18" fmla="*/ 29 w 235"/>
                <a:gd name="T19" fmla="*/ 125 h 162"/>
                <a:gd name="T20" fmla="*/ 18 w 235"/>
                <a:gd name="T21" fmla="*/ 112 h 162"/>
                <a:gd name="T22" fmla="*/ 10 w 235"/>
                <a:gd name="T23" fmla="*/ 97 h 162"/>
                <a:gd name="T24" fmla="*/ 4 w 235"/>
                <a:gd name="T25" fmla="*/ 82 h 162"/>
                <a:gd name="T26" fmla="*/ 4 w 235"/>
                <a:gd name="T27" fmla="*/ 81 h 162"/>
                <a:gd name="T28" fmla="*/ 4 w 235"/>
                <a:gd name="T29" fmla="*/ 80 h 162"/>
                <a:gd name="T30" fmla="*/ 4 w 235"/>
                <a:gd name="T31" fmla="*/ 78 h 162"/>
                <a:gd name="T32" fmla="*/ 3 w 235"/>
                <a:gd name="T33" fmla="*/ 75 h 162"/>
                <a:gd name="T34" fmla="*/ 2 w 235"/>
                <a:gd name="T35" fmla="*/ 67 h 162"/>
                <a:gd name="T36" fmla="*/ 4 w 235"/>
                <a:gd name="T37" fmla="*/ 39 h 162"/>
                <a:gd name="T38" fmla="*/ 16 w 235"/>
                <a:gd name="T39" fmla="*/ 18 h 162"/>
                <a:gd name="T40" fmla="*/ 31 w 235"/>
                <a:gd name="T41" fmla="*/ 7 h 162"/>
                <a:gd name="T42" fmla="*/ 41 w 235"/>
                <a:gd name="T43" fmla="*/ 2 h 162"/>
                <a:gd name="T44" fmla="*/ 46 w 235"/>
                <a:gd name="T45" fmla="*/ 0 h 162"/>
                <a:gd name="T46" fmla="*/ 48 w 235"/>
                <a:gd name="T47" fmla="*/ 2 h 162"/>
                <a:gd name="T48" fmla="*/ 47 w 235"/>
                <a:gd name="T49" fmla="*/ 5 h 162"/>
                <a:gd name="T50" fmla="*/ 44 w 235"/>
                <a:gd name="T51" fmla="*/ 6 h 162"/>
                <a:gd name="T52" fmla="*/ 34 w 235"/>
                <a:gd name="T53" fmla="*/ 12 h 162"/>
                <a:gd name="T54" fmla="*/ 22 w 235"/>
                <a:gd name="T55" fmla="*/ 23 h 162"/>
                <a:gd name="T56" fmla="*/ 13 w 235"/>
                <a:gd name="T57" fmla="*/ 41 h 162"/>
                <a:gd name="T58" fmla="*/ 37 w 235"/>
                <a:gd name="T59" fmla="*/ 38 h 162"/>
                <a:gd name="T60" fmla="*/ 40 w 235"/>
                <a:gd name="T61" fmla="*/ 39 h 162"/>
                <a:gd name="T62" fmla="*/ 41 w 235"/>
                <a:gd name="T63" fmla="*/ 41 h 162"/>
                <a:gd name="T64" fmla="*/ 40 w 235"/>
                <a:gd name="T65" fmla="*/ 43 h 162"/>
                <a:gd name="T66" fmla="*/ 20 w 235"/>
                <a:gd name="T67" fmla="*/ 92 h 162"/>
                <a:gd name="T68" fmla="*/ 20 w 235"/>
                <a:gd name="T69" fmla="*/ 92 h 162"/>
                <a:gd name="T70" fmla="*/ 21 w 235"/>
                <a:gd name="T71" fmla="*/ 94 h 162"/>
                <a:gd name="T72" fmla="*/ 34 w 235"/>
                <a:gd name="T73" fmla="*/ 80 h 162"/>
                <a:gd name="T74" fmla="*/ 37 w 235"/>
                <a:gd name="T75" fmla="*/ 79 h 162"/>
                <a:gd name="T76" fmla="*/ 38 w 235"/>
                <a:gd name="T77" fmla="*/ 81 h 162"/>
                <a:gd name="T78" fmla="*/ 32 w 235"/>
                <a:gd name="T79" fmla="*/ 110 h 162"/>
                <a:gd name="T80" fmla="*/ 38 w 235"/>
                <a:gd name="T81" fmla="*/ 116 h 162"/>
                <a:gd name="T82" fmla="*/ 63 w 235"/>
                <a:gd name="T83" fmla="*/ 134 h 162"/>
                <a:gd name="T84" fmla="*/ 91 w 235"/>
                <a:gd name="T85" fmla="*/ 145 h 162"/>
                <a:gd name="T86" fmla="*/ 102 w 235"/>
                <a:gd name="T87" fmla="*/ 130 h 162"/>
                <a:gd name="T88" fmla="*/ 114 w 235"/>
                <a:gd name="T89" fmla="*/ 149 h 162"/>
                <a:gd name="T90" fmla="*/ 124 w 235"/>
                <a:gd name="T91" fmla="*/ 150 h 162"/>
                <a:gd name="T92" fmla="*/ 153 w 235"/>
                <a:gd name="T93" fmla="*/ 148 h 162"/>
                <a:gd name="T94" fmla="*/ 179 w 235"/>
                <a:gd name="T95" fmla="*/ 142 h 162"/>
                <a:gd name="T96" fmla="*/ 201 w 235"/>
                <a:gd name="T97" fmla="*/ 136 h 162"/>
                <a:gd name="T98" fmla="*/ 217 w 235"/>
                <a:gd name="T99" fmla="*/ 131 h 162"/>
                <a:gd name="T100" fmla="*/ 232 w 235"/>
                <a:gd name="T101" fmla="*/ 126 h 162"/>
                <a:gd name="T102" fmla="*/ 235 w 235"/>
                <a:gd name="T103" fmla="*/ 127 h 162"/>
                <a:gd name="T104" fmla="*/ 234 w 235"/>
                <a:gd name="T105" fmla="*/ 13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234" y="130"/>
                  </a:moveTo>
                  <a:cubicBezTo>
                    <a:pt x="234" y="130"/>
                    <a:pt x="229" y="133"/>
                    <a:pt x="220" y="137"/>
                  </a:cubicBezTo>
                  <a:cubicBezTo>
                    <a:pt x="215" y="138"/>
                    <a:pt x="210" y="141"/>
                    <a:pt x="203" y="143"/>
                  </a:cubicBezTo>
                  <a:cubicBezTo>
                    <a:pt x="197" y="145"/>
                    <a:pt x="189" y="148"/>
                    <a:pt x="181" y="151"/>
                  </a:cubicBezTo>
                  <a:cubicBezTo>
                    <a:pt x="173" y="153"/>
                    <a:pt x="164" y="156"/>
                    <a:pt x="155" y="158"/>
                  </a:cubicBezTo>
                  <a:cubicBezTo>
                    <a:pt x="145" y="160"/>
                    <a:pt x="135" y="162"/>
                    <a:pt x="123" y="161"/>
                  </a:cubicBezTo>
                  <a:cubicBezTo>
                    <a:pt x="118" y="161"/>
                    <a:pt x="112" y="160"/>
                    <a:pt x="107" y="160"/>
                  </a:cubicBezTo>
                  <a:cubicBezTo>
                    <a:pt x="101" y="159"/>
                    <a:pt x="96" y="158"/>
                    <a:pt x="90" y="156"/>
                  </a:cubicBezTo>
                  <a:cubicBezTo>
                    <a:pt x="79" y="154"/>
                    <a:pt x="68" y="150"/>
                    <a:pt x="58" y="145"/>
                  </a:cubicBezTo>
                  <a:cubicBezTo>
                    <a:pt x="47" y="140"/>
                    <a:pt x="37" y="133"/>
                    <a:pt x="29" y="125"/>
                  </a:cubicBezTo>
                  <a:cubicBezTo>
                    <a:pt x="25" y="121"/>
                    <a:pt x="22" y="116"/>
                    <a:pt x="18" y="112"/>
                  </a:cubicBezTo>
                  <a:cubicBezTo>
                    <a:pt x="15" y="107"/>
                    <a:pt x="12" y="102"/>
                    <a:pt x="10" y="97"/>
                  </a:cubicBezTo>
                  <a:cubicBezTo>
                    <a:pt x="7" y="92"/>
                    <a:pt x="6" y="87"/>
                    <a:pt x="4" y="82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2"/>
                    <a:pt x="2" y="70"/>
                    <a:pt x="2" y="67"/>
                  </a:cubicBezTo>
                  <a:cubicBezTo>
                    <a:pt x="0" y="57"/>
                    <a:pt x="2" y="48"/>
                    <a:pt x="4" y="39"/>
                  </a:cubicBezTo>
                  <a:cubicBezTo>
                    <a:pt x="7" y="30"/>
                    <a:pt x="12" y="23"/>
                    <a:pt x="16" y="18"/>
                  </a:cubicBezTo>
                  <a:cubicBezTo>
                    <a:pt x="21" y="13"/>
                    <a:pt x="26" y="9"/>
                    <a:pt x="31" y="7"/>
                  </a:cubicBezTo>
                  <a:cubicBezTo>
                    <a:pt x="35" y="4"/>
                    <a:pt x="39" y="2"/>
                    <a:pt x="41" y="2"/>
                  </a:cubicBezTo>
                  <a:cubicBezTo>
                    <a:pt x="44" y="1"/>
                    <a:pt x="46" y="0"/>
                    <a:pt x="46" y="0"/>
                  </a:cubicBezTo>
                  <a:cubicBezTo>
                    <a:pt x="47" y="0"/>
                    <a:pt x="48" y="0"/>
                    <a:pt x="48" y="2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4" y="6"/>
                  </a:cubicBezTo>
                  <a:cubicBezTo>
                    <a:pt x="41" y="7"/>
                    <a:pt x="38" y="9"/>
                    <a:pt x="34" y="12"/>
                  </a:cubicBezTo>
                  <a:cubicBezTo>
                    <a:pt x="31" y="14"/>
                    <a:pt x="26" y="18"/>
                    <a:pt x="22" y="23"/>
                  </a:cubicBezTo>
                  <a:cubicBezTo>
                    <a:pt x="19" y="28"/>
                    <a:pt x="15" y="34"/>
                    <a:pt x="13" y="41"/>
                  </a:cubicBezTo>
                  <a:cubicBezTo>
                    <a:pt x="23" y="33"/>
                    <a:pt x="32" y="36"/>
                    <a:pt x="37" y="38"/>
                  </a:cubicBezTo>
                  <a:cubicBezTo>
                    <a:pt x="39" y="38"/>
                    <a:pt x="40" y="39"/>
                    <a:pt x="40" y="39"/>
                  </a:cubicBezTo>
                  <a:cubicBezTo>
                    <a:pt x="41" y="40"/>
                    <a:pt x="41" y="40"/>
                    <a:pt x="41" y="41"/>
                  </a:cubicBezTo>
                  <a:cubicBezTo>
                    <a:pt x="41" y="42"/>
                    <a:pt x="40" y="43"/>
                    <a:pt x="40" y="43"/>
                  </a:cubicBezTo>
                  <a:cubicBezTo>
                    <a:pt x="22" y="50"/>
                    <a:pt x="20" y="78"/>
                    <a:pt x="20" y="92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7" y="87"/>
                    <a:pt x="34" y="80"/>
                    <a:pt x="34" y="80"/>
                  </a:cubicBezTo>
                  <a:cubicBezTo>
                    <a:pt x="35" y="79"/>
                    <a:pt x="36" y="79"/>
                    <a:pt x="37" y="79"/>
                  </a:cubicBezTo>
                  <a:cubicBezTo>
                    <a:pt x="38" y="80"/>
                    <a:pt x="38" y="80"/>
                    <a:pt x="38" y="81"/>
                  </a:cubicBezTo>
                  <a:cubicBezTo>
                    <a:pt x="40" y="98"/>
                    <a:pt x="34" y="107"/>
                    <a:pt x="32" y="110"/>
                  </a:cubicBezTo>
                  <a:cubicBezTo>
                    <a:pt x="34" y="112"/>
                    <a:pt x="36" y="115"/>
                    <a:pt x="38" y="116"/>
                  </a:cubicBezTo>
                  <a:cubicBezTo>
                    <a:pt x="45" y="124"/>
                    <a:pt x="54" y="130"/>
                    <a:pt x="63" y="134"/>
                  </a:cubicBezTo>
                  <a:cubicBezTo>
                    <a:pt x="72" y="139"/>
                    <a:pt x="82" y="142"/>
                    <a:pt x="91" y="145"/>
                  </a:cubicBezTo>
                  <a:cubicBezTo>
                    <a:pt x="91" y="135"/>
                    <a:pt x="102" y="130"/>
                    <a:pt x="102" y="130"/>
                  </a:cubicBezTo>
                  <a:cubicBezTo>
                    <a:pt x="103" y="139"/>
                    <a:pt x="108" y="145"/>
                    <a:pt x="114" y="149"/>
                  </a:cubicBezTo>
                  <a:cubicBezTo>
                    <a:pt x="117" y="150"/>
                    <a:pt x="121" y="150"/>
                    <a:pt x="124" y="150"/>
                  </a:cubicBezTo>
                  <a:cubicBezTo>
                    <a:pt x="134" y="151"/>
                    <a:pt x="144" y="150"/>
                    <a:pt x="153" y="148"/>
                  </a:cubicBezTo>
                  <a:cubicBezTo>
                    <a:pt x="162" y="147"/>
                    <a:pt x="171" y="145"/>
                    <a:pt x="179" y="142"/>
                  </a:cubicBezTo>
                  <a:cubicBezTo>
                    <a:pt x="187" y="140"/>
                    <a:pt x="194" y="138"/>
                    <a:pt x="201" y="136"/>
                  </a:cubicBezTo>
                  <a:cubicBezTo>
                    <a:pt x="207" y="134"/>
                    <a:pt x="213" y="133"/>
                    <a:pt x="217" y="131"/>
                  </a:cubicBezTo>
                  <a:cubicBezTo>
                    <a:pt x="227" y="128"/>
                    <a:pt x="232" y="126"/>
                    <a:pt x="232" y="126"/>
                  </a:cubicBezTo>
                  <a:cubicBezTo>
                    <a:pt x="233" y="126"/>
                    <a:pt x="234" y="126"/>
                    <a:pt x="235" y="127"/>
                  </a:cubicBezTo>
                  <a:cubicBezTo>
                    <a:pt x="235" y="129"/>
                    <a:pt x="235" y="130"/>
                    <a:pt x="234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6323233" y="-76200"/>
              <a:ext cx="209550" cy="309563"/>
            </a:xfrm>
            <a:custGeom>
              <a:avLst/>
              <a:gdLst>
                <a:gd name="T0" fmla="*/ 38 w 68"/>
                <a:gd name="T1" fmla="*/ 44 h 100"/>
                <a:gd name="T2" fmla="*/ 27 w 68"/>
                <a:gd name="T3" fmla="*/ 34 h 100"/>
                <a:gd name="T4" fmla="*/ 57 w 68"/>
                <a:gd name="T5" fmla="*/ 95 h 100"/>
                <a:gd name="T6" fmla="*/ 55 w 68"/>
                <a:gd name="T7" fmla="*/ 100 h 100"/>
                <a:gd name="T8" fmla="*/ 28 w 68"/>
                <a:gd name="T9" fmla="*/ 14 h 100"/>
                <a:gd name="T10" fmla="*/ 52 w 68"/>
                <a:gd name="T11" fmla="*/ 5 h 100"/>
                <a:gd name="T12" fmla="*/ 64 w 68"/>
                <a:gd name="T13" fmla="*/ 33 h 100"/>
                <a:gd name="T14" fmla="*/ 38 w 68"/>
                <a:gd name="T15" fmla="*/ 4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8" y="44"/>
                  </a:moveTo>
                  <a:cubicBezTo>
                    <a:pt x="33" y="42"/>
                    <a:pt x="29" y="39"/>
                    <a:pt x="27" y="34"/>
                  </a:cubicBezTo>
                  <a:cubicBezTo>
                    <a:pt x="19" y="75"/>
                    <a:pt x="56" y="94"/>
                    <a:pt x="57" y="95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4" y="100"/>
                    <a:pt x="0" y="71"/>
                    <a:pt x="28" y="14"/>
                  </a:cubicBezTo>
                  <a:cubicBezTo>
                    <a:pt x="28" y="14"/>
                    <a:pt x="33" y="0"/>
                    <a:pt x="52" y="5"/>
                  </a:cubicBezTo>
                  <a:cubicBezTo>
                    <a:pt x="63" y="9"/>
                    <a:pt x="68" y="23"/>
                    <a:pt x="64" y="33"/>
                  </a:cubicBezTo>
                  <a:cubicBezTo>
                    <a:pt x="60" y="43"/>
                    <a:pt x="48" y="48"/>
                    <a:pt x="38" y="44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6450233" y="-265112"/>
              <a:ext cx="219075" cy="347663"/>
            </a:xfrm>
            <a:custGeom>
              <a:avLst/>
              <a:gdLst>
                <a:gd name="T0" fmla="*/ 2 w 71"/>
                <a:gd name="T1" fmla="*/ 7 h 112"/>
                <a:gd name="T2" fmla="*/ 8 w 71"/>
                <a:gd name="T3" fmla="*/ 8 h 112"/>
                <a:gd name="T4" fmla="*/ 23 w 71"/>
                <a:gd name="T5" fmla="*/ 14 h 112"/>
                <a:gd name="T6" fmla="*/ 32 w 71"/>
                <a:gd name="T7" fmla="*/ 19 h 112"/>
                <a:gd name="T8" fmla="*/ 41 w 71"/>
                <a:gd name="T9" fmla="*/ 25 h 112"/>
                <a:gd name="T10" fmla="*/ 48 w 71"/>
                <a:gd name="T11" fmla="*/ 33 h 112"/>
                <a:gd name="T12" fmla="*/ 52 w 71"/>
                <a:gd name="T13" fmla="*/ 43 h 112"/>
                <a:gd name="T14" fmla="*/ 53 w 71"/>
                <a:gd name="T15" fmla="*/ 54 h 112"/>
                <a:gd name="T16" fmla="*/ 52 w 71"/>
                <a:gd name="T17" fmla="*/ 65 h 112"/>
                <a:gd name="T18" fmla="*/ 50 w 71"/>
                <a:gd name="T19" fmla="*/ 76 h 112"/>
                <a:gd name="T20" fmla="*/ 46 w 71"/>
                <a:gd name="T21" fmla="*/ 86 h 112"/>
                <a:gd name="T22" fmla="*/ 43 w 71"/>
                <a:gd name="T23" fmla="*/ 95 h 112"/>
                <a:gd name="T24" fmla="*/ 41 w 71"/>
                <a:gd name="T25" fmla="*/ 101 h 112"/>
                <a:gd name="T26" fmla="*/ 39 w 71"/>
                <a:gd name="T27" fmla="*/ 107 h 112"/>
                <a:gd name="T28" fmla="*/ 39 w 71"/>
                <a:gd name="T29" fmla="*/ 108 h 112"/>
                <a:gd name="T30" fmla="*/ 40 w 71"/>
                <a:gd name="T31" fmla="*/ 111 h 112"/>
                <a:gd name="T32" fmla="*/ 44 w 71"/>
                <a:gd name="T33" fmla="*/ 110 h 112"/>
                <a:gd name="T34" fmla="*/ 48 w 71"/>
                <a:gd name="T35" fmla="*/ 106 h 112"/>
                <a:gd name="T36" fmla="*/ 53 w 71"/>
                <a:gd name="T37" fmla="*/ 100 h 112"/>
                <a:gd name="T38" fmla="*/ 58 w 71"/>
                <a:gd name="T39" fmla="*/ 92 h 112"/>
                <a:gd name="T40" fmla="*/ 64 w 71"/>
                <a:gd name="T41" fmla="*/ 81 h 112"/>
                <a:gd name="T42" fmla="*/ 69 w 71"/>
                <a:gd name="T43" fmla="*/ 69 h 112"/>
                <a:gd name="T44" fmla="*/ 71 w 71"/>
                <a:gd name="T45" fmla="*/ 54 h 112"/>
                <a:gd name="T46" fmla="*/ 70 w 71"/>
                <a:gd name="T47" fmla="*/ 38 h 112"/>
                <a:gd name="T48" fmla="*/ 63 w 71"/>
                <a:gd name="T49" fmla="*/ 23 h 112"/>
                <a:gd name="T50" fmla="*/ 51 w 71"/>
                <a:gd name="T51" fmla="*/ 12 h 112"/>
                <a:gd name="T52" fmla="*/ 27 w 71"/>
                <a:gd name="T53" fmla="*/ 2 h 112"/>
                <a:gd name="T54" fmla="*/ 9 w 71"/>
                <a:gd name="T55" fmla="*/ 0 h 112"/>
                <a:gd name="T56" fmla="*/ 2 w 71"/>
                <a:gd name="T57" fmla="*/ 1 h 112"/>
                <a:gd name="T58" fmla="*/ 0 w 71"/>
                <a:gd name="T59" fmla="*/ 4 h 112"/>
                <a:gd name="T60" fmla="*/ 2 w 71"/>
                <a:gd name="T61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2">
                  <a:moveTo>
                    <a:pt x="2" y="7"/>
                  </a:moveTo>
                  <a:cubicBezTo>
                    <a:pt x="2" y="7"/>
                    <a:pt x="4" y="7"/>
                    <a:pt x="8" y="8"/>
                  </a:cubicBezTo>
                  <a:cubicBezTo>
                    <a:pt x="12" y="10"/>
                    <a:pt x="17" y="12"/>
                    <a:pt x="23" y="14"/>
                  </a:cubicBezTo>
                  <a:cubicBezTo>
                    <a:pt x="26" y="15"/>
                    <a:pt x="29" y="17"/>
                    <a:pt x="32" y="19"/>
                  </a:cubicBezTo>
                  <a:cubicBezTo>
                    <a:pt x="35" y="21"/>
                    <a:pt x="38" y="23"/>
                    <a:pt x="41" y="25"/>
                  </a:cubicBezTo>
                  <a:cubicBezTo>
                    <a:pt x="44" y="27"/>
                    <a:pt x="46" y="30"/>
                    <a:pt x="48" y="33"/>
                  </a:cubicBezTo>
                  <a:cubicBezTo>
                    <a:pt x="50" y="36"/>
                    <a:pt x="51" y="39"/>
                    <a:pt x="52" y="43"/>
                  </a:cubicBezTo>
                  <a:cubicBezTo>
                    <a:pt x="53" y="46"/>
                    <a:pt x="53" y="50"/>
                    <a:pt x="53" y="54"/>
                  </a:cubicBezTo>
                  <a:cubicBezTo>
                    <a:pt x="53" y="58"/>
                    <a:pt x="53" y="61"/>
                    <a:pt x="52" y="65"/>
                  </a:cubicBezTo>
                  <a:cubicBezTo>
                    <a:pt x="51" y="69"/>
                    <a:pt x="51" y="73"/>
                    <a:pt x="50" y="76"/>
                  </a:cubicBezTo>
                  <a:cubicBezTo>
                    <a:pt x="49" y="80"/>
                    <a:pt x="48" y="83"/>
                    <a:pt x="46" y="86"/>
                  </a:cubicBezTo>
                  <a:cubicBezTo>
                    <a:pt x="45" y="89"/>
                    <a:pt x="44" y="92"/>
                    <a:pt x="43" y="95"/>
                  </a:cubicBezTo>
                  <a:cubicBezTo>
                    <a:pt x="42" y="97"/>
                    <a:pt x="42" y="100"/>
                    <a:pt x="41" y="101"/>
                  </a:cubicBezTo>
                  <a:cubicBezTo>
                    <a:pt x="39" y="105"/>
                    <a:pt x="39" y="107"/>
                    <a:pt x="39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8" y="109"/>
                    <a:pt x="39" y="111"/>
                    <a:pt x="40" y="111"/>
                  </a:cubicBezTo>
                  <a:cubicBezTo>
                    <a:pt x="42" y="112"/>
                    <a:pt x="43" y="111"/>
                    <a:pt x="44" y="110"/>
                  </a:cubicBezTo>
                  <a:cubicBezTo>
                    <a:pt x="44" y="110"/>
                    <a:pt x="45" y="109"/>
                    <a:pt x="48" y="106"/>
                  </a:cubicBezTo>
                  <a:cubicBezTo>
                    <a:pt x="49" y="104"/>
                    <a:pt x="51" y="102"/>
                    <a:pt x="53" y="100"/>
                  </a:cubicBezTo>
                  <a:cubicBezTo>
                    <a:pt x="54" y="97"/>
                    <a:pt x="56" y="95"/>
                    <a:pt x="58" y="92"/>
                  </a:cubicBezTo>
                  <a:cubicBezTo>
                    <a:pt x="60" y="89"/>
                    <a:pt x="62" y="85"/>
                    <a:pt x="64" y="81"/>
                  </a:cubicBezTo>
                  <a:cubicBezTo>
                    <a:pt x="66" y="78"/>
                    <a:pt x="67" y="73"/>
                    <a:pt x="69" y="69"/>
                  </a:cubicBezTo>
                  <a:cubicBezTo>
                    <a:pt x="70" y="64"/>
                    <a:pt x="71" y="60"/>
                    <a:pt x="71" y="54"/>
                  </a:cubicBezTo>
                  <a:cubicBezTo>
                    <a:pt x="71" y="49"/>
                    <a:pt x="71" y="44"/>
                    <a:pt x="70" y="38"/>
                  </a:cubicBezTo>
                  <a:cubicBezTo>
                    <a:pt x="68" y="33"/>
                    <a:pt x="66" y="28"/>
                    <a:pt x="63" y="23"/>
                  </a:cubicBezTo>
                  <a:cubicBezTo>
                    <a:pt x="60" y="19"/>
                    <a:pt x="55" y="15"/>
                    <a:pt x="51" y="12"/>
                  </a:cubicBezTo>
                  <a:cubicBezTo>
                    <a:pt x="43" y="6"/>
                    <a:pt x="34" y="3"/>
                    <a:pt x="27" y="2"/>
                  </a:cubicBezTo>
                  <a:cubicBezTo>
                    <a:pt x="20" y="0"/>
                    <a:pt x="13" y="0"/>
                    <a:pt x="9" y="0"/>
                  </a:cubicBezTo>
                  <a:cubicBezTo>
                    <a:pt x="5" y="1"/>
                    <a:pt x="2" y="1"/>
                    <a:pt x="2" y="1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6470870" y="-209550"/>
              <a:ext cx="117475" cy="120650"/>
            </a:xfrm>
            <a:custGeom>
              <a:avLst/>
              <a:gdLst>
                <a:gd name="T0" fmla="*/ 2 w 38"/>
                <a:gd name="T1" fmla="*/ 6 h 39"/>
                <a:gd name="T2" fmla="*/ 8 w 38"/>
                <a:gd name="T3" fmla="*/ 8 h 39"/>
                <a:gd name="T4" fmla="*/ 17 w 38"/>
                <a:gd name="T5" fmla="*/ 16 h 39"/>
                <a:gd name="T6" fmla="*/ 20 w 38"/>
                <a:gd name="T7" fmla="*/ 21 h 39"/>
                <a:gd name="T8" fmla="*/ 21 w 38"/>
                <a:gd name="T9" fmla="*/ 23 h 39"/>
                <a:gd name="T10" fmla="*/ 22 w 38"/>
                <a:gd name="T11" fmla="*/ 25 h 39"/>
                <a:gd name="T12" fmla="*/ 22 w 38"/>
                <a:gd name="T13" fmla="*/ 29 h 39"/>
                <a:gd name="T14" fmla="*/ 22 w 38"/>
                <a:gd name="T15" fmla="*/ 30 h 39"/>
                <a:gd name="T16" fmla="*/ 22 w 38"/>
                <a:gd name="T17" fmla="*/ 31 h 39"/>
                <a:gd name="T18" fmla="*/ 30 w 38"/>
                <a:gd name="T19" fmla="*/ 39 h 39"/>
                <a:gd name="T20" fmla="*/ 38 w 38"/>
                <a:gd name="T21" fmla="*/ 31 h 39"/>
                <a:gd name="T22" fmla="*/ 38 w 38"/>
                <a:gd name="T23" fmla="*/ 29 h 39"/>
                <a:gd name="T24" fmla="*/ 37 w 38"/>
                <a:gd name="T25" fmla="*/ 27 h 39"/>
                <a:gd name="T26" fmla="*/ 35 w 38"/>
                <a:gd name="T27" fmla="*/ 21 h 39"/>
                <a:gd name="T28" fmla="*/ 34 w 38"/>
                <a:gd name="T29" fmla="*/ 18 h 39"/>
                <a:gd name="T30" fmla="*/ 31 w 38"/>
                <a:gd name="T31" fmla="*/ 14 h 39"/>
                <a:gd name="T32" fmla="*/ 25 w 38"/>
                <a:gd name="T33" fmla="*/ 8 h 39"/>
                <a:gd name="T34" fmla="*/ 10 w 38"/>
                <a:gd name="T35" fmla="*/ 1 h 39"/>
                <a:gd name="T36" fmla="*/ 3 w 38"/>
                <a:gd name="T37" fmla="*/ 0 h 39"/>
                <a:gd name="T38" fmla="*/ 0 w 38"/>
                <a:gd name="T39" fmla="*/ 3 h 39"/>
                <a:gd name="T40" fmla="*/ 2 w 38"/>
                <a:gd name="T41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2" y="6"/>
                  </a:moveTo>
                  <a:cubicBezTo>
                    <a:pt x="2" y="6"/>
                    <a:pt x="4" y="7"/>
                    <a:pt x="8" y="8"/>
                  </a:cubicBezTo>
                  <a:cubicBezTo>
                    <a:pt x="11" y="10"/>
                    <a:pt x="15" y="12"/>
                    <a:pt x="17" y="16"/>
                  </a:cubicBezTo>
                  <a:cubicBezTo>
                    <a:pt x="19" y="17"/>
                    <a:pt x="20" y="19"/>
                    <a:pt x="20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1" y="24"/>
                    <a:pt x="22" y="25"/>
                    <a:pt x="22" y="25"/>
                  </a:cubicBezTo>
                  <a:cubicBezTo>
                    <a:pt x="22" y="27"/>
                    <a:pt x="22" y="28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5"/>
                    <a:pt x="26" y="39"/>
                    <a:pt x="30" y="39"/>
                  </a:cubicBezTo>
                  <a:cubicBezTo>
                    <a:pt x="35" y="38"/>
                    <a:pt x="38" y="35"/>
                    <a:pt x="38" y="31"/>
                  </a:cubicBezTo>
                  <a:cubicBezTo>
                    <a:pt x="38" y="30"/>
                    <a:pt x="38" y="29"/>
                    <a:pt x="38" y="29"/>
                  </a:cubicBezTo>
                  <a:cubicBezTo>
                    <a:pt x="38" y="29"/>
                    <a:pt x="38" y="28"/>
                    <a:pt x="37" y="27"/>
                  </a:cubicBezTo>
                  <a:cubicBezTo>
                    <a:pt x="37" y="25"/>
                    <a:pt x="36" y="23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7"/>
                    <a:pt x="32" y="15"/>
                    <a:pt x="31" y="14"/>
                  </a:cubicBezTo>
                  <a:cubicBezTo>
                    <a:pt x="29" y="12"/>
                    <a:pt x="27" y="10"/>
                    <a:pt x="25" y="8"/>
                  </a:cubicBezTo>
                  <a:cubicBezTo>
                    <a:pt x="20" y="4"/>
                    <a:pt x="14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6861395" y="-169862"/>
              <a:ext cx="419100" cy="409575"/>
            </a:xfrm>
            <a:custGeom>
              <a:avLst/>
              <a:gdLst>
                <a:gd name="T0" fmla="*/ 99 w 136"/>
                <a:gd name="T1" fmla="*/ 130 h 132"/>
                <a:gd name="T2" fmla="*/ 79 w 136"/>
                <a:gd name="T3" fmla="*/ 128 h 132"/>
                <a:gd name="T4" fmla="*/ 79 w 136"/>
                <a:gd name="T5" fmla="*/ 125 h 132"/>
                <a:gd name="T6" fmla="*/ 81 w 136"/>
                <a:gd name="T7" fmla="*/ 123 h 132"/>
                <a:gd name="T8" fmla="*/ 104 w 136"/>
                <a:gd name="T9" fmla="*/ 107 h 132"/>
                <a:gd name="T10" fmla="*/ 103 w 136"/>
                <a:gd name="T11" fmla="*/ 96 h 132"/>
                <a:gd name="T12" fmla="*/ 64 w 136"/>
                <a:gd name="T13" fmla="*/ 84 h 132"/>
                <a:gd name="T14" fmla="*/ 49 w 136"/>
                <a:gd name="T15" fmla="*/ 89 h 132"/>
                <a:gd name="T16" fmla="*/ 48 w 136"/>
                <a:gd name="T17" fmla="*/ 89 h 132"/>
                <a:gd name="T18" fmla="*/ 45 w 136"/>
                <a:gd name="T19" fmla="*/ 88 h 132"/>
                <a:gd name="T20" fmla="*/ 44 w 136"/>
                <a:gd name="T21" fmla="*/ 85 h 132"/>
                <a:gd name="T22" fmla="*/ 44 w 136"/>
                <a:gd name="T23" fmla="*/ 84 h 132"/>
                <a:gd name="T24" fmla="*/ 49 w 136"/>
                <a:gd name="T25" fmla="*/ 69 h 132"/>
                <a:gd name="T26" fmla="*/ 37 w 136"/>
                <a:gd name="T27" fmla="*/ 31 h 132"/>
                <a:gd name="T28" fmla="*/ 26 w 136"/>
                <a:gd name="T29" fmla="*/ 31 h 132"/>
                <a:gd name="T30" fmla="*/ 9 w 136"/>
                <a:gd name="T31" fmla="*/ 54 h 132"/>
                <a:gd name="T32" fmla="*/ 7 w 136"/>
                <a:gd name="T33" fmla="*/ 55 h 132"/>
                <a:gd name="T34" fmla="*/ 5 w 136"/>
                <a:gd name="T35" fmla="*/ 55 h 132"/>
                <a:gd name="T36" fmla="*/ 2 w 136"/>
                <a:gd name="T37" fmla="*/ 35 h 132"/>
                <a:gd name="T38" fmla="*/ 34 w 136"/>
                <a:gd name="T39" fmla="*/ 8 h 132"/>
                <a:gd name="T40" fmla="*/ 69 w 136"/>
                <a:gd name="T41" fmla="*/ 38 h 132"/>
                <a:gd name="T42" fmla="*/ 115 w 136"/>
                <a:gd name="T43" fmla="*/ 5 h 132"/>
                <a:gd name="T44" fmla="*/ 132 w 136"/>
                <a:gd name="T45" fmla="*/ 4 h 132"/>
                <a:gd name="T46" fmla="*/ 131 w 136"/>
                <a:gd name="T47" fmla="*/ 20 h 132"/>
                <a:gd name="T48" fmla="*/ 97 w 136"/>
                <a:gd name="T49" fmla="*/ 65 h 132"/>
                <a:gd name="T50" fmla="*/ 127 w 136"/>
                <a:gd name="T51" fmla="*/ 98 h 132"/>
                <a:gd name="T52" fmla="*/ 99 w 136"/>
                <a:gd name="T53" fmla="*/ 1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99" y="130"/>
                  </a:moveTo>
                  <a:cubicBezTo>
                    <a:pt x="91" y="132"/>
                    <a:pt x="83" y="131"/>
                    <a:pt x="79" y="128"/>
                  </a:cubicBezTo>
                  <a:cubicBezTo>
                    <a:pt x="79" y="127"/>
                    <a:pt x="78" y="126"/>
                    <a:pt x="79" y="125"/>
                  </a:cubicBezTo>
                  <a:cubicBezTo>
                    <a:pt x="79" y="124"/>
                    <a:pt x="80" y="123"/>
                    <a:pt x="81" y="123"/>
                  </a:cubicBezTo>
                  <a:cubicBezTo>
                    <a:pt x="81" y="123"/>
                    <a:pt x="99" y="117"/>
                    <a:pt x="104" y="107"/>
                  </a:cubicBezTo>
                  <a:cubicBezTo>
                    <a:pt x="105" y="104"/>
                    <a:pt x="105" y="100"/>
                    <a:pt x="103" y="96"/>
                  </a:cubicBezTo>
                  <a:cubicBezTo>
                    <a:pt x="95" y="79"/>
                    <a:pt x="71" y="82"/>
                    <a:pt x="64" y="84"/>
                  </a:cubicBezTo>
                  <a:cubicBezTo>
                    <a:pt x="59" y="85"/>
                    <a:pt x="54" y="87"/>
                    <a:pt x="49" y="89"/>
                  </a:cubicBezTo>
                  <a:cubicBezTo>
                    <a:pt x="49" y="89"/>
                    <a:pt x="48" y="89"/>
                    <a:pt x="48" y="89"/>
                  </a:cubicBezTo>
                  <a:cubicBezTo>
                    <a:pt x="47" y="90"/>
                    <a:pt x="46" y="89"/>
                    <a:pt x="45" y="88"/>
                  </a:cubicBezTo>
                  <a:cubicBezTo>
                    <a:pt x="44" y="87"/>
                    <a:pt x="44" y="86"/>
                    <a:pt x="44" y="85"/>
                  </a:cubicBezTo>
                  <a:cubicBezTo>
                    <a:pt x="44" y="85"/>
                    <a:pt x="44" y="85"/>
                    <a:pt x="44" y="84"/>
                  </a:cubicBezTo>
                  <a:cubicBezTo>
                    <a:pt x="46" y="80"/>
                    <a:pt x="48" y="74"/>
                    <a:pt x="49" y="69"/>
                  </a:cubicBezTo>
                  <a:cubicBezTo>
                    <a:pt x="51" y="62"/>
                    <a:pt x="55" y="39"/>
                    <a:pt x="37" y="31"/>
                  </a:cubicBezTo>
                  <a:cubicBezTo>
                    <a:pt x="33" y="29"/>
                    <a:pt x="29" y="29"/>
                    <a:pt x="26" y="31"/>
                  </a:cubicBezTo>
                  <a:cubicBezTo>
                    <a:pt x="15" y="35"/>
                    <a:pt x="9" y="53"/>
                    <a:pt x="9" y="54"/>
                  </a:cubicBezTo>
                  <a:cubicBezTo>
                    <a:pt x="9" y="54"/>
                    <a:pt x="8" y="55"/>
                    <a:pt x="7" y="55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1" y="51"/>
                    <a:pt x="0" y="43"/>
                    <a:pt x="2" y="35"/>
                  </a:cubicBezTo>
                  <a:cubicBezTo>
                    <a:pt x="5" y="23"/>
                    <a:pt x="15" y="8"/>
                    <a:pt x="34" y="8"/>
                  </a:cubicBezTo>
                  <a:cubicBezTo>
                    <a:pt x="56" y="8"/>
                    <a:pt x="65" y="26"/>
                    <a:pt x="69" y="38"/>
                  </a:cubicBezTo>
                  <a:cubicBezTo>
                    <a:pt x="82" y="13"/>
                    <a:pt x="113" y="5"/>
                    <a:pt x="115" y="5"/>
                  </a:cubicBezTo>
                  <a:cubicBezTo>
                    <a:pt x="115" y="4"/>
                    <a:pt x="128" y="0"/>
                    <a:pt x="132" y="4"/>
                  </a:cubicBezTo>
                  <a:cubicBezTo>
                    <a:pt x="136" y="8"/>
                    <a:pt x="131" y="20"/>
                    <a:pt x="131" y="20"/>
                  </a:cubicBezTo>
                  <a:cubicBezTo>
                    <a:pt x="130" y="22"/>
                    <a:pt x="122" y="52"/>
                    <a:pt x="97" y="65"/>
                  </a:cubicBezTo>
                  <a:cubicBezTo>
                    <a:pt x="108" y="68"/>
                    <a:pt x="128" y="77"/>
                    <a:pt x="127" y="98"/>
                  </a:cubicBezTo>
                  <a:cubicBezTo>
                    <a:pt x="127" y="118"/>
                    <a:pt x="112" y="128"/>
                    <a:pt x="99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6708995" y="-23812"/>
              <a:ext cx="420688" cy="412750"/>
            </a:xfrm>
            <a:custGeom>
              <a:avLst/>
              <a:gdLst>
                <a:gd name="T0" fmla="*/ 134 w 136"/>
                <a:gd name="T1" fmla="*/ 97 h 133"/>
                <a:gd name="T2" fmla="*/ 131 w 136"/>
                <a:gd name="T3" fmla="*/ 78 h 133"/>
                <a:gd name="T4" fmla="*/ 128 w 136"/>
                <a:gd name="T5" fmla="*/ 77 h 133"/>
                <a:gd name="T6" fmla="*/ 126 w 136"/>
                <a:gd name="T7" fmla="*/ 79 h 133"/>
                <a:gd name="T8" fmla="*/ 110 w 136"/>
                <a:gd name="T9" fmla="*/ 102 h 133"/>
                <a:gd name="T10" fmla="*/ 99 w 136"/>
                <a:gd name="T11" fmla="*/ 102 h 133"/>
                <a:gd name="T12" fmla="*/ 86 w 136"/>
                <a:gd name="T13" fmla="*/ 63 h 133"/>
                <a:gd name="T14" fmla="*/ 92 w 136"/>
                <a:gd name="T15" fmla="*/ 48 h 133"/>
                <a:gd name="T16" fmla="*/ 92 w 136"/>
                <a:gd name="T17" fmla="*/ 48 h 133"/>
                <a:gd name="T18" fmla="*/ 91 w 136"/>
                <a:gd name="T19" fmla="*/ 45 h 133"/>
                <a:gd name="T20" fmla="*/ 87 w 136"/>
                <a:gd name="T21" fmla="*/ 43 h 133"/>
                <a:gd name="T22" fmla="*/ 87 w 136"/>
                <a:gd name="T23" fmla="*/ 44 h 133"/>
                <a:gd name="T24" fmla="*/ 71 w 136"/>
                <a:gd name="T25" fmla="*/ 49 h 133"/>
                <a:gd name="T26" fmla="*/ 32 w 136"/>
                <a:gd name="T27" fmla="*/ 36 h 133"/>
                <a:gd name="T28" fmla="*/ 32 w 136"/>
                <a:gd name="T29" fmla="*/ 26 h 133"/>
                <a:gd name="T30" fmla="*/ 55 w 136"/>
                <a:gd name="T31" fmla="*/ 10 h 133"/>
                <a:gd name="T32" fmla="*/ 57 w 136"/>
                <a:gd name="T33" fmla="*/ 8 h 133"/>
                <a:gd name="T34" fmla="*/ 56 w 136"/>
                <a:gd name="T35" fmla="*/ 5 h 133"/>
                <a:gd name="T36" fmla="*/ 36 w 136"/>
                <a:gd name="T37" fmla="*/ 2 h 133"/>
                <a:gd name="T38" fmla="*/ 8 w 136"/>
                <a:gd name="T39" fmla="*/ 34 h 133"/>
                <a:gd name="T40" fmla="*/ 39 w 136"/>
                <a:gd name="T41" fmla="*/ 68 h 133"/>
                <a:gd name="T42" fmla="*/ 5 w 136"/>
                <a:gd name="T43" fmla="*/ 112 h 133"/>
                <a:gd name="T44" fmla="*/ 4 w 136"/>
                <a:gd name="T45" fmla="*/ 129 h 133"/>
                <a:gd name="T46" fmla="*/ 21 w 136"/>
                <a:gd name="T47" fmla="*/ 128 h 133"/>
                <a:gd name="T48" fmla="*/ 66 w 136"/>
                <a:gd name="T49" fmla="*/ 95 h 133"/>
                <a:gd name="T50" fmla="*/ 101 w 136"/>
                <a:gd name="T51" fmla="*/ 125 h 133"/>
                <a:gd name="T52" fmla="*/ 134 w 136"/>
                <a:gd name="T53" fmla="*/ 9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134" y="97"/>
                  </a:moveTo>
                  <a:cubicBezTo>
                    <a:pt x="136" y="89"/>
                    <a:pt x="135" y="82"/>
                    <a:pt x="131" y="78"/>
                  </a:cubicBezTo>
                  <a:cubicBezTo>
                    <a:pt x="130" y="77"/>
                    <a:pt x="129" y="77"/>
                    <a:pt x="128" y="77"/>
                  </a:cubicBezTo>
                  <a:cubicBezTo>
                    <a:pt x="127" y="77"/>
                    <a:pt x="127" y="78"/>
                    <a:pt x="126" y="79"/>
                  </a:cubicBezTo>
                  <a:cubicBezTo>
                    <a:pt x="126" y="79"/>
                    <a:pt x="120" y="97"/>
                    <a:pt x="110" y="102"/>
                  </a:cubicBezTo>
                  <a:cubicBezTo>
                    <a:pt x="106" y="103"/>
                    <a:pt x="103" y="103"/>
                    <a:pt x="99" y="102"/>
                  </a:cubicBezTo>
                  <a:cubicBezTo>
                    <a:pt x="81" y="93"/>
                    <a:pt x="85" y="70"/>
                    <a:pt x="86" y="63"/>
                  </a:cubicBezTo>
                  <a:cubicBezTo>
                    <a:pt x="87" y="58"/>
                    <a:pt x="89" y="53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6"/>
                    <a:pt x="92" y="45"/>
                    <a:pt x="91" y="45"/>
                  </a:cubicBezTo>
                  <a:cubicBezTo>
                    <a:pt x="90" y="44"/>
                    <a:pt x="89" y="43"/>
                    <a:pt x="87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2" y="46"/>
                    <a:pt x="77" y="48"/>
                    <a:pt x="71" y="49"/>
                  </a:cubicBezTo>
                  <a:cubicBezTo>
                    <a:pt x="64" y="50"/>
                    <a:pt x="41" y="54"/>
                    <a:pt x="32" y="36"/>
                  </a:cubicBezTo>
                  <a:cubicBezTo>
                    <a:pt x="30" y="33"/>
                    <a:pt x="30" y="29"/>
                    <a:pt x="32" y="26"/>
                  </a:cubicBezTo>
                  <a:cubicBezTo>
                    <a:pt x="36" y="15"/>
                    <a:pt x="55" y="10"/>
                    <a:pt x="55" y="10"/>
                  </a:cubicBezTo>
                  <a:cubicBezTo>
                    <a:pt x="56" y="9"/>
                    <a:pt x="57" y="9"/>
                    <a:pt x="57" y="8"/>
                  </a:cubicBezTo>
                  <a:cubicBezTo>
                    <a:pt x="57" y="7"/>
                    <a:pt x="57" y="6"/>
                    <a:pt x="56" y="5"/>
                  </a:cubicBezTo>
                  <a:cubicBezTo>
                    <a:pt x="52" y="1"/>
                    <a:pt x="45" y="0"/>
                    <a:pt x="36" y="2"/>
                  </a:cubicBezTo>
                  <a:cubicBezTo>
                    <a:pt x="23" y="5"/>
                    <a:pt x="8" y="15"/>
                    <a:pt x="8" y="34"/>
                  </a:cubicBezTo>
                  <a:cubicBezTo>
                    <a:pt x="8" y="55"/>
                    <a:pt x="27" y="64"/>
                    <a:pt x="39" y="68"/>
                  </a:cubicBezTo>
                  <a:cubicBezTo>
                    <a:pt x="13" y="81"/>
                    <a:pt x="5" y="111"/>
                    <a:pt x="5" y="112"/>
                  </a:cubicBezTo>
                  <a:cubicBezTo>
                    <a:pt x="5" y="113"/>
                    <a:pt x="0" y="125"/>
                    <a:pt x="4" y="129"/>
                  </a:cubicBezTo>
                  <a:cubicBezTo>
                    <a:pt x="8" y="133"/>
                    <a:pt x="20" y="128"/>
                    <a:pt x="21" y="128"/>
                  </a:cubicBezTo>
                  <a:cubicBezTo>
                    <a:pt x="22" y="128"/>
                    <a:pt x="53" y="120"/>
                    <a:pt x="66" y="95"/>
                  </a:cubicBezTo>
                  <a:cubicBezTo>
                    <a:pt x="70" y="106"/>
                    <a:pt x="80" y="125"/>
                    <a:pt x="101" y="125"/>
                  </a:cubicBezTo>
                  <a:cubicBezTo>
                    <a:pt x="121" y="125"/>
                    <a:pt x="131" y="110"/>
                    <a:pt x="134" y="9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11225" y="-336550"/>
              <a:ext cx="5375275" cy="257175"/>
              <a:chOff x="911225" y="-336550"/>
              <a:chExt cx="7635876" cy="257175"/>
            </a:xfrm>
          </p:grpSpPr>
          <p:sp>
            <p:nvSpPr>
              <p:cNvPr id="34" name="Freeform 27"/>
              <p:cNvSpPr/>
              <p:nvPr/>
            </p:nvSpPr>
            <p:spPr bwMode="auto">
              <a:xfrm>
                <a:off x="911225" y="-336550"/>
                <a:ext cx="7635876" cy="33338"/>
              </a:xfrm>
              <a:custGeom>
                <a:avLst/>
                <a:gdLst>
                  <a:gd name="T0" fmla="*/ 2465 w 2470"/>
                  <a:gd name="T1" fmla="*/ 11 h 11"/>
                  <a:gd name="T2" fmla="*/ 6 w 2470"/>
                  <a:gd name="T3" fmla="*/ 11 h 11"/>
                  <a:gd name="T4" fmla="*/ 0 w 2470"/>
                  <a:gd name="T5" fmla="*/ 6 h 11"/>
                  <a:gd name="T6" fmla="*/ 6 w 2470"/>
                  <a:gd name="T7" fmla="*/ 0 h 11"/>
                  <a:gd name="T8" fmla="*/ 2465 w 2470"/>
                  <a:gd name="T9" fmla="*/ 0 h 11"/>
                  <a:gd name="T10" fmla="*/ 2470 w 2470"/>
                  <a:gd name="T11" fmla="*/ 6 h 11"/>
                  <a:gd name="T12" fmla="*/ 2465 w 2470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0" h="11">
                    <a:moveTo>
                      <a:pt x="2465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65" y="0"/>
                      <a:pt x="2465" y="0"/>
                      <a:pt x="2465" y="0"/>
                    </a:cubicBezTo>
                    <a:cubicBezTo>
                      <a:pt x="2468" y="0"/>
                      <a:pt x="2470" y="3"/>
                      <a:pt x="2470" y="6"/>
                    </a:cubicBezTo>
                    <a:cubicBezTo>
                      <a:pt x="2470" y="9"/>
                      <a:pt x="2468" y="11"/>
                      <a:pt x="2465" y="11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1192212" y="-219075"/>
                <a:ext cx="7077076" cy="28575"/>
              </a:xfrm>
              <a:custGeom>
                <a:avLst/>
                <a:gdLst>
                  <a:gd name="T0" fmla="*/ 2284 w 2289"/>
                  <a:gd name="T1" fmla="*/ 9 h 9"/>
                  <a:gd name="T2" fmla="*/ 4 w 2289"/>
                  <a:gd name="T3" fmla="*/ 9 h 9"/>
                  <a:gd name="T4" fmla="*/ 0 w 2289"/>
                  <a:gd name="T5" fmla="*/ 4 h 9"/>
                  <a:gd name="T6" fmla="*/ 4 w 2289"/>
                  <a:gd name="T7" fmla="*/ 0 h 9"/>
                  <a:gd name="T8" fmla="*/ 2284 w 2289"/>
                  <a:gd name="T9" fmla="*/ 0 h 9"/>
                  <a:gd name="T10" fmla="*/ 2289 w 2289"/>
                  <a:gd name="T11" fmla="*/ 4 h 9"/>
                  <a:gd name="T12" fmla="*/ 2284 w 2289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284" y="0"/>
                      <a:pt x="2284" y="0"/>
                      <a:pt x="2284" y="0"/>
                    </a:cubicBezTo>
                    <a:cubicBezTo>
                      <a:pt x="2287" y="0"/>
                      <a:pt x="2289" y="2"/>
                      <a:pt x="2289" y="4"/>
                    </a:cubicBezTo>
                    <a:cubicBezTo>
                      <a:pt x="2289" y="7"/>
                      <a:pt x="2287" y="9"/>
                      <a:pt x="2284" y="9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9"/>
              <p:cNvSpPr/>
              <p:nvPr/>
            </p:nvSpPr>
            <p:spPr bwMode="auto">
              <a:xfrm>
                <a:off x="1192212" y="-107950"/>
                <a:ext cx="7077076" cy="28575"/>
              </a:xfrm>
              <a:custGeom>
                <a:avLst/>
                <a:gdLst>
                  <a:gd name="T0" fmla="*/ 2284 w 2289"/>
                  <a:gd name="T1" fmla="*/ 9 h 9"/>
                  <a:gd name="T2" fmla="*/ 4 w 2289"/>
                  <a:gd name="T3" fmla="*/ 9 h 9"/>
                  <a:gd name="T4" fmla="*/ 0 w 2289"/>
                  <a:gd name="T5" fmla="*/ 5 h 9"/>
                  <a:gd name="T6" fmla="*/ 4 w 2289"/>
                  <a:gd name="T7" fmla="*/ 0 h 9"/>
                  <a:gd name="T8" fmla="*/ 2284 w 2289"/>
                  <a:gd name="T9" fmla="*/ 0 h 9"/>
                  <a:gd name="T10" fmla="*/ 2289 w 2289"/>
                  <a:gd name="T11" fmla="*/ 5 h 9"/>
                  <a:gd name="T12" fmla="*/ 2284 w 2289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284" y="0"/>
                      <a:pt x="2284" y="0"/>
                      <a:pt x="2284" y="0"/>
                    </a:cubicBezTo>
                    <a:cubicBezTo>
                      <a:pt x="2287" y="0"/>
                      <a:pt x="2289" y="2"/>
                      <a:pt x="2289" y="5"/>
                    </a:cubicBezTo>
                    <a:cubicBezTo>
                      <a:pt x="2289" y="7"/>
                      <a:pt x="2287" y="9"/>
                      <a:pt x="2284" y="9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" name="Freeform 30"/>
            <p:cNvSpPr/>
            <p:nvPr/>
          </p:nvSpPr>
          <p:spPr bwMode="auto">
            <a:xfrm>
              <a:off x="314325" y="1082675"/>
              <a:ext cx="427038" cy="415925"/>
            </a:xfrm>
            <a:custGeom>
              <a:avLst/>
              <a:gdLst>
                <a:gd name="T0" fmla="*/ 2 w 138"/>
                <a:gd name="T1" fmla="*/ 35 h 134"/>
                <a:gd name="T2" fmla="*/ 5 w 138"/>
                <a:gd name="T3" fmla="*/ 55 h 134"/>
                <a:gd name="T4" fmla="*/ 7 w 138"/>
                <a:gd name="T5" fmla="*/ 56 h 134"/>
                <a:gd name="T6" fmla="*/ 9 w 138"/>
                <a:gd name="T7" fmla="*/ 54 h 134"/>
                <a:gd name="T8" fmla="*/ 26 w 138"/>
                <a:gd name="T9" fmla="*/ 31 h 134"/>
                <a:gd name="T10" fmla="*/ 37 w 138"/>
                <a:gd name="T11" fmla="*/ 31 h 134"/>
                <a:gd name="T12" fmla="*/ 50 w 138"/>
                <a:gd name="T13" fmla="*/ 70 h 134"/>
                <a:gd name="T14" fmla="*/ 45 w 138"/>
                <a:gd name="T15" fmla="*/ 86 h 134"/>
                <a:gd name="T16" fmla="*/ 44 w 138"/>
                <a:gd name="T17" fmla="*/ 86 h 134"/>
                <a:gd name="T18" fmla="*/ 46 w 138"/>
                <a:gd name="T19" fmla="*/ 89 h 134"/>
                <a:gd name="T20" fmla="*/ 49 w 138"/>
                <a:gd name="T21" fmla="*/ 91 h 134"/>
                <a:gd name="T22" fmla="*/ 50 w 138"/>
                <a:gd name="T23" fmla="*/ 90 h 134"/>
                <a:gd name="T24" fmla="*/ 65 w 138"/>
                <a:gd name="T25" fmla="*/ 85 h 134"/>
                <a:gd name="T26" fmla="*/ 105 w 138"/>
                <a:gd name="T27" fmla="*/ 98 h 134"/>
                <a:gd name="T28" fmla="*/ 105 w 138"/>
                <a:gd name="T29" fmla="*/ 109 h 134"/>
                <a:gd name="T30" fmla="*/ 82 w 138"/>
                <a:gd name="T31" fmla="*/ 125 h 134"/>
                <a:gd name="T32" fmla="*/ 80 w 138"/>
                <a:gd name="T33" fmla="*/ 127 h 134"/>
                <a:gd name="T34" fmla="*/ 81 w 138"/>
                <a:gd name="T35" fmla="*/ 130 h 134"/>
                <a:gd name="T36" fmla="*/ 101 w 138"/>
                <a:gd name="T37" fmla="*/ 133 h 134"/>
                <a:gd name="T38" fmla="*/ 129 w 138"/>
                <a:gd name="T39" fmla="*/ 100 h 134"/>
                <a:gd name="T40" fmla="*/ 98 w 138"/>
                <a:gd name="T41" fmla="*/ 66 h 134"/>
                <a:gd name="T42" fmla="*/ 133 w 138"/>
                <a:gd name="T43" fmla="*/ 21 h 134"/>
                <a:gd name="T44" fmla="*/ 134 w 138"/>
                <a:gd name="T45" fmla="*/ 4 h 134"/>
                <a:gd name="T46" fmla="*/ 117 w 138"/>
                <a:gd name="T47" fmla="*/ 5 h 134"/>
                <a:gd name="T48" fmla="*/ 70 w 138"/>
                <a:gd name="T49" fmla="*/ 38 h 134"/>
                <a:gd name="T50" fmla="*/ 35 w 138"/>
                <a:gd name="T51" fmla="*/ 8 h 134"/>
                <a:gd name="T52" fmla="*/ 2 w 138"/>
                <a:gd name="T53" fmla="*/ 3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4">
                  <a:moveTo>
                    <a:pt x="2" y="35"/>
                  </a:moveTo>
                  <a:cubicBezTo>
                    <a:pt x="0" y="44"/>
                    <a:pt x="1" y="51"/>
                    <a:pt x="5" y="55"/>
                  </a:cubicBezTo>
                  <a:cubicBezTo>
                    <a:pt x="5" y="56"/>
                    <a:pt x="6" y="56"/>
                    <a:pt x="7" y="56"/>
                  </a:cubicBezTo>
                  <a:cubicBezTo>
                    <a:pt x="8" y="56"/>
                    <a:pt x="9" y="55"/>
                    <a:pt x="9" y="54"/>
                  </a:cubicBezTo>
                  <a:cubicBezTo>
                    <a:pt x="10" y="54"/>
                    <a:pt x="16" y="36"/>
                    <a:pt x="26" y="31"/>
                  </a:cubicBezTo>
                  <a:cubicBezTo>
                    <a:pt x="30" y="29"/>
                    <a:pt x="33" y="30"/>
                    <a:pt x="37" y="31"/>
                  </a:cubicBezTo>
                  <a:cubicBezTo>
                    <a:pt x="56" y="40"/>
                    <a:pt x="52" y="63"/>
                    <a:pt x="50" y="70"/>
                  </a:cubicBezTo>
                  <a:cubicBezTo>
                    <a:pt x="49" y="76"/>
                    <a:pt x="47" y="81"/>
                    <a:pt x="45" y="86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4" y="87"/>
                    <a:pt x="45" y="89"/>
                    <a:pt x="46" y="89"/>
                  </a:cubicBezTo>
                  <a:cubicBezTo>
                    <a:pt x="46" y="90"/>
                    <a:pt x="48" y="91"/>
                    <a:pt x="49" y="91"/>
                  </a:cubicBezTo>
                  <a:cubicBezTo>
                    <a:pt x="49" y="91"/>
                    <a:pt x="49" y="91"/>
                    <a:pt x="50" y="90"/>
                  </a:cubicBezTo>
                  <a:cubicBezTo>
                    <a:pt x="54" y="88"/>
                    <a:pt x="60" y="86"/>
                    <a:pt x="65" y="85"/>
                  </a:cubicBezTo>
                  <a:cubicBezTo>
                    <a:pt x="72" y="84"/>
                    <a:pt x="96" y="80"/>
                    <a:pt x="105" y="98"/>
                  </a:cubicBezTo>
                  <a:cubicBezTo>
                    <a:pt x="107" y="102"/>
                    <a:pt x="107" y="105"/>
                    <a:pt x="105" y="109"/>
                  </a:cubicBezTo>
                  <a:cubicBezTo>
                    <a:pt x="101" y="119"/>
                    <a:pt x="82" y="125"/>
                    <a:pt x="82" y="125"/>
                  </a:cubicBezTo>
                  <a:cubicBezTo>
                    <a:pt x="81" y="125"/>
                    <a:pt x="80" y="126"/>
                    <a:pt x="80" y="127"/>
                  </a:cubicBezTo>
                  <a:cubicBezTo>
                    <a:pt x="79" y="128"/>
                    <a:pt x="80" y="129"/>
                    <a:pt x="81" y="130"/>
                  </a:cubicBezTo>
                  <a:cubicBezTo>
                    <a:pt x="84" y="133"/>
                    <a:pt x="92" y="134"/>
                    <a:pt x="101" y="133"/>
                  </a:cubicBezTo>
                  <a:cubicBezTo>
                    <a:pt x="114" y="130"/>
                    <a:pt x="129" y="120"/>
                    <a:pt x="129" y="100"/>
                  </a:cubicBezTo>
                  <a:cubicBezTo>
                    <a:pt x="130" y="79"/>
                    <a:pt x="110" y="69"/>
                    <a:pt x="98" y="66"/>
                  </a:cubicBezTo>
                  <a:cubicBezTo>
                    <a:pt x="124" y="53"/>
                    <a:pt x="133" y="22"/>
                    <a:pt x="133" y="21"/>
                  </a:cubicBezTo>
                  <a:cubicBezTo>
                    <a:pt x="133" y="20"/>
                    <a:pt x="138" y="8"/>
                    <a:pt x="134" y="4"/>
                  </a:cubicBezTo>
                  <a:cubicBezTo>
                    <a:pt x="130" y="0"/>
                    <a:pt x="117" y="5"/>
                    <a:pt x="117" y="5"/>
                  </a:cubicBezTo>
                  <a:cubicBezTo>
                    <a:pt x="115" y="5"/>
                    <a:pt x="84" y="13"/>
                    <a:pt x="70" y="38"/>
                  </a:cubicBezTo>
                  <a:cubicBezTo>
                    <a:pt x="67" y="27"/>
                    <a:pt x="57" y="8"/>
                    <a:pt x="35" y="8"/>
                  </a:cubicBezTo>
                  <a:cubicBezTo>
                    <a:pt x="15" y="8"/>
                    <a:pt x="5" y="23"/>
                    <a:pt x="2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-160338" y="862013"/>
              <a:ext cx="506413" cy="715963"/>
            </a:xfrm>
            <a:custGeom>
              <a:avLst/>
              <a:gdLst>
                <a:gd name="T0" fmla="*/ 131 w 164"/>
                <a:gd name="T1" fmla="*/ 229 h 231"/>
                <a:gd name="T2" fmla="*/ 138 w 164"/>
                <a:gd name="T3" fmla="*/ 215 h 231"/>
                <a:gd name="T4" fmla="*/ 145 w 164"/>
                <a:gd name="T5" fmla="*/ 199 h 231"/>
                <a:gd name="T6" fmla="*/ 153 w 164"/>
                <a:gd name="T7" fmla="*/ 178 h 231"/>
                <a:gd name="T8" fmla="*/ 160 w 164"/>
                <a:gd name="T9" fmla="*/ 152 h 231"/>
                <a:gd name="T10" fmla="*/ 164 w 164"/>
                <a:gd name="T11" fmla="*/ 122 h 231"/>
                <a:gd name="T12" fmla="*/ 163 w 164"/>
                <a:gd name="T13" fmla="*/ 106 h 231"/>
                <a:gd name="T14" fmla="*/ 160 w 164"/>
                <a:gd name="T15" fmla="*/ 89 h 231"/>
                <a:gd name="T16" fmla="*/ 148 w 164"/>
                <a:gd name="T17" fmla="*/ 57 h 231"/>
                <a:gd name="T18" fmla="*/ 128 w 164"/>
                <a:gd name="T19" fmla="*/ 29 h 231"/>
                <a:gd name="T20" fmla="*/ 114 w 164"/>
                <a:gd name="T21" fmla="*/ 18 h 231"/>
                <a:gd name="T22" fmla="*/ 100 w 164"/>
                <a:gd name="T23" fmla="*/ 10 h 231"/>
                <a:gd name="T24" fmla="*/ 84 w 164"/>
                <a:gd name="T25" fmla="*/ 5 h 231"/>
                <a:gd name="T26" fmla="*/ 83 w 164"/>
                <a:gd name="T27" fmla="*/ 4 h 231"/>
                <a:gd name="T28" fmla="*/ 82 w 164"/>
                <a:gd name="T29" fmla="*/ 4 h 231"/>
                <a:gd name="T30" fmla="*/ 80 w 164"/>
                <a:gd name="T31" fmla="*/ 4 h 231"/>
                <a:gd name="T32" fmla="*/ 77 w 164"/>
                <a:gd name="T33" fmla="*/ 3 h 231"/>
                <a:gd name="T34" fmla="*/ 69 w 164"/>
                <a:gd name="T35" fmla="*/ 2 h 231"/>
                <a:gd name="T36" fmla="*/ 40 w 164"/>
                <a:gd name="T37" fmla="*/ 4 h 231"/>
                <a:gd name="T38" fmla="*/ 19 w 164"/>
                <a:gd name="T39" fmla="*/ 16 h 231"/>
                <a:gd name="T40" fmla="*/ 7 w 164"/>
                <a:gd name="T41" fmla="*/ 30 h 231"/>
                <a:gd name="T42" fmla="*/ 1 w 164"/>
                <a:gd name="T43" fmla="*/ 40 h 231"/>
                <a:gd name="T44" fmla="*/ 0 w 164"/>
                <a:gd name="T45" fmla="*/ 44 h 231"/>
                <a:gd name="T46" fmla="*/ 1 w 164"/>
                <a:gd name="T47" fmla="*/ 47 h 231"/>
                <a:gd name="T48" fmla="*/ 4 w 164"/>
                <a:gd name="T49" fmla="*/ 45 h 231"/>
                <a:gd name="T50" fmla="*/ 6 w 164"/>
                <a:gd name="T51" fmla="*/ 42 h 231"/>
                <a:gd name="T52" fmla="*/ 12 w 164"/>
                <a:gd name="T53" fmla="*/ 33 h 231"/>
                <a:gd name="T54" fmla="*/ 24 w 164"/>
                <a:gd name="T55" fmla="*/ 22 h 231"/>
                <a:gd name="T56" fmla="*/ 42 w 164"/>
                <a:gd name="T57" fmla="*/ 13 h 231"/>
                <a:gd name="T58" fmla="*/ 38 w 164"/>
                <a:gd name="T59" fmla="*/ 36 h 231"/>
                <a:gd name="T60" fmla="*/ 40 w 164"/>
                <a:gd name="T61" fmla="*/ 39 h 231"/>
                <a:gd name="T62" fmla="*/ 42 w 164"/>
                <a:gd name="T63" fmla="*/ 40 h 231"/>
                <a:gd name="T64" fmla="*/ 44 w 164"/>
                <a:gd name="T65" fmla="*/ 38 h 231"/>
                <a:gd name="T66" fmla="*/ 95 w 164"/>
                <a:gd name="T67" fmla="*/ 20 h 231"/>
                <a:gd name="T68" fmla="*/ 95 w 164"/>
                <a:gd name="T69" fmla="*/ 20 h 231"/>
                <a:gd name="T70" fmla="*/ 96 w 164"/>
                <a:gd name="T71" fmla="*/ 21 h 231"/>
                <a:gd name="T72" fmla="*/ 82 w 164"/>
                <a:gd name="T73" fmla="*/ 34 h 231"/>
                <a:gd name="T74" fmla="*/ 81 w 164"/>
                <a:gd name="T75" fmla="*/ 36 h 231"/>
                <a:gd name="T76" fmla="*/ 83 w 164"/>
                <a:gd name="T77" fmla="*/ 38 h 231"/>
                <a:gd name="T78" fmla="*/ 113 w 164"/>
                <a:gd name="T79" fmla="*/ 32 h 231"/>
                <a:gd name="T80" fmla="*/ 119 w 164"/>
                <a:gd name="T81" fmla="*/ 38 h 231"/>
                <a:gd name="T82" fmla="*/ 137 w 164"/>
                <a:gd name="T83" fmla="*/ 63 h 231"/>
                <a:gd name="T84" fmla="*/ 148 w 164"/>
                <a:gd name="T85" fmla="*/ 90 h 231"/>
                <a:gd name="T86" fmla="*/ 132 w 164"/>
                <a:gd name="T87" fmla="*/ 100 h 231"/>
                <a:gd name="T88" fmla="*/ 152 w 164"/>
                <a:gd name="T89" fmla="*/ 112 h 231"/>
                <a:gd name="T90" fmla="*/ 153 w 164"/>
                <a:gd name="T91" fmla="*/ 122 h 231"/>
                <a:gd name="T92" fmla="*/ 150 w 164"/>
                <a:gd name="T93" fmla="*/ 150 h 231"/>
                <a:gd name="T94" fmla="*/ 144 w 164"/>
                <a:gd name="T95" fmla="*/ 175 h 231"/>
                <a:gd name="T96" fmla="*/ 138 w 164"/>
                <a:gd name="T97" fmla="*/ 197 h 231"/>
                <a:gd name="T98" fmla="*/ 132 w 164"/>
                <a:gd name="T99" fmla="*/ 213 h 231"/>
                <a:gd name="T100" fmla="*/ 127 w 164"/>
                <a:gd name="T101" fmla="*/ 227 h 231"/>
                <a:gd name="T102" fmla="*/ 128 w 164"/>
                <a:gd name="T103" fmla="*/ 230 h 231"/>
                <a:gd name="T104" fmla="*/ 131 w 164"/>
                <a:gd name="T105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1">
                  <a:moveTo>
                    <a:pt x="131" y="229"/>
                  </a:moveTo>
                  <a:cubicBezTo>
                    <a:pt x="131" y="229"/>
                    <a:pt x="134" y="224"/>
                    <a:pt x="138" y="215"/>
                  </a:cubicBezTo>
                  <a:cubicBezTo>
                    <a:pt x="140" y="211"/>
                    <a:pt x="142" y="205"/>
                    <a:pt x="145" y="199"/>
                  </a:cubicBezTo>
                  <a:cubicBezTo>
                    <a:pt x="147" y="193"/>
                    <a:pt x="150" y="186"/>
                    <a:pt x="153" y="178"/>
                  </a:cubicBezTo>
                  <a:cubicBezTo>
                    <a:pt x="155" y="170"/>
                    <a:pt x="158" y="161"/>
                    <a:pt x="160" y="152"/>
                  </a:cubicBezTo>
                  <a:cubicBezTo>
                    <a:pt x="162" y="143"/>
                    <a:pt x="164" y="133"/>
                    <a:pt x="164" y="122"/>
                  </a:cubicBezTo>
                  <a:cubicBezTo>
                    <a:pt x="164" y="116"/>
                    <a:pt x="163" y="111"/>
                    <a:pt x="163" y="106"/>
                  </a:cubicBezTo>
                  <a:cubicBezTo>
                    <a:pt x="162" y="100"/>
                    <a:pt x="161" y="95"/>
                    <a:pt x="160" y="89"/>
                  </a:cubicBezTo>
                  <a:cubicBezTo>
                    <a:pt x="157" y="78"/>
                    <a:pt x="153" y="68"/>
                    <a:pt x="148" y="57"/>
                  </a:cubicBezTo>
                  <a:cubicBezTo>
                    <a:pt x="143" y="47"/>
                    <a:pt x="136" y="37"/>
                    <a:pt x="128" y="29"/>
                  </a:cubicBezTo>
                  <a:cubicBezTo>
                    <a:pt x="124" y="25"/>
                    <a:pt x="119" y="22"/>
                    <a:pt x="114" y="18"/>
                  </a:cubicBezTo>
                  <a:cubicBezTo>
                    <a:pt x="110" y="15"/>
                    <a:pt x="105" y="12"/>
                    <a:pt x="100" y="10"/>
                  </a:cubicBezTo>
                  <a:cubicBezTo>
                    <a:pt x="95" y="8"/>
                    <a:pt x="89" y="6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4"/>
                    <a:pt x="83" y="4"/>
                    <a:pt x="82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4" y="3"/>
                    <a:pt x="72" y="2"/>
                    <a:pt x="69" y="2"/>
                  </a:cubicBezTo>
                  <a:cubicBezTo>
                    <a:pt x="59" y="0"/>
                    <a:pt x="49" y="2"/>
                    <a:pt x="40" y="4"/>
                  </a:cubicBezTo>
                  <a:cubicBezTo>
                    <a:pt x="31" y="6"/>
                    <a:pt x="24" y="11"/>
                    <a:pt x="19" y="16"/>
                  </a:cubicBezTo>
                  <a:cubicBezTo>
                    <a:pt x="13" y="20"/>
                    <a:pt x="9" y="25"/>
                    <a:pt x="7" y="30"/>
                  </a:cubicBezTo>
                  <a:cubicBezTo>
                    <a:pt x="4" y="34"/>
                    <a:pt x="2" y="37"/>
                    <a:pt x="1" y="40"/>
                  </a:cubicBezTo>
                  <a:cubicBezTo>
                    <a:pt x="0" y="42"/>
                    <a:pt x="0" y="44"/>
                    <a:pt x="0" y="44"/>
                  </a:cubicBezTo>
                  <a:cubicBezTo>
                    <a:pt x="0" y="45"/>
                    <a:pt x="0" y="46"/>
                    <a:pt x="1" y="47"/>
                  </a:cubicBezTo>
                  <a:cubicBezTo>
                    <a:pt x="3" y="47"/>
                    <a:pt x="4" y="46"/>
                    <a:pt x="4" y="45"/>
                  </a:cubicBezTo>
                  <a:cubicBezTo>
                    <a:pt x="4" y="45"/>
                    <a:pt x="5" y="44"/>
                    <a:pt x="6" y="42"/>
                  </a:cubicBezTo>
                  <a:cubicBezTo>
                    <a:pt x="7" y="40"/>
                    <a:pt x="9" y="37"/>
                    <a:pt x="12" y="33"/>
                  </a:cubicBezTo>
                  <a:cubicBezTo>
                    <a:pt x="15" y="29"/>
                    <a:pt x="19" y="25"/>
                    <a:pt x="24" y="22"/>
                  </a:cubicBezTo>
                  <a:cubicBezTo>
                    <a:pt x="29" y="18"/>
                    <a:pt x="35" y="15"/>
                    <a:pt x="42" y="13"/>
                  </a:cubicBezTo>
                  <a:cubicBezTo>
                    <a:pt x="34" y="22"/>
                    <a:pt x="37" y="31"/>
                    <a:pt x="38" y="36"/>
                  </a:cubicBezTo>
                  <a:cubicBezTo>
                    <a:pt x="39" y="38"/>
                    <a:pt x="40" y="39"/>
                    <a:pt x="40" y="39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39"/>
                    <a:pt x="44" y="38"/>
                  </a:cubicBezTo>
                  <a:cubicBezTo>
                    <a:pt x="51" y="21"/>
                    <a:pt x="80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1"/>
                    <a:pt x="96" y="21"/>
                    <a:pt x="96" y="21"/>
                  </a:cubicBezTo>
                  <a:cubicBezTo>
                    <a:pt x="89" y="27"/>
                    <a:pt x="82" y="33"/>
                    <a:pt x="82" y="34"/>
                  </a:cubicBezTo>
                  <a:cubicBezTo>
                    <a:pt x="81" y="34"/>
                    <a:pt x="81" y="35"/>
                    <a:pt x="81" y="36"/>
                  </a:cubicBezTo>
                  <a:cubicBezTo>
                    <a:pt x="81" y="37"/>
                    <a:pt x="82" y="38"/>
                    <a:pt x="83" y="38"/>
                  </a:cubicBezTo>
                  <a:cubicBezTo>
                    <a:pt x="101" y="39"/>
                    <a:pt x="110" y="34"/>
                    <a:pt x="113" y="32"/>
                  </a:cubicBezTo>
                  <a:cubicBezTo>
                    <a:pt x="115" y="34"/>
                    <a:pt x="117" y="36"/>
                    <a:pt x="119" y="38"/>
                  </a:cubicBezTo>
                  <a:cubicBezTo>
                    <a:pt x="126" y="45"/>
                    <a:pt x="133" y="53"/>
                    <a:pt x="137" y="63"/>
                  </a:cubicBezTo>
                  <a:cubicBezTo>
                    <a:pt x="142" y="71"/>
                    <a:pt x="145" y="81"/>
                    <a:pt x="148" y="90"/>
                  </a:cubicBezTo>
                  <a:cubicBezTo>
                    <a:pt x="138" y="90"/>
                    <a:pt x="132" y="100"/>
                    <a:pt x="132" y="100"/>
                  </a:cubicBezTo>
                  <a:cubicBezTo>
                    <a:pt x="141" y="102"/>
                    <a:pt x="148" y="107"/>
                    <a:pt x="152" y="112"/>
                  </a:cubicBezTo>
                  <a:cubicBezTo>
                    <a:pt x="152" y="115"/>
                    <a:pt x="153" y="119"/>
                    <a:pt x="153" y="122"/>
                  </a:cubicBezTo>
                  <a:cubicBezTo>
                    <a:pt x="154" y="131"/>
                    <a:pt x="152" y="141"/>
                    <a:pt x="150" y="150"/>
                  </a:cubicBezTo>
                  <a:cubicBezTo>
                    <a:pt x="149" y="159"/>
                    <a:pt x="146" y="168"/>
                    <a:pt x="144" y="175"/>
                  </a:cubicBezTo>
                  <a:cubicBezTo>
                    <a:pt x="142" y="183"/>
                    <a:pt x="140" y="190"/>
                    <a:pt x="138" y="197"/>
                  </a:cubicBezTo>
                  <a:cubicBezTo>
                    <a:pt x="136" y="203"/>
                    <a:pt x="134" y="209"/>
                    <a:pt x="132" y="213"/>
                  </a:cubicBezTo>
                  <a:cubicBezTo>
                    <a:pt x="129" y="222"/>
                    <a:pt x="127" y="227"/>
                    <a:pt x="127" y="227"/>
                  </a:cubicBezTo>
                  <a:cubicBezTo>
                    <a:pt x="127" y="228"/>
                    <a:pt x="127" y="229"/>
                    <a:pt x="128" y="230"/>
                  </a:cubicBezTo>
                  <a:cubicBezTo>
                    <a:pt x="129" y="231"/>
                    <a:pt x="131" y="230"/>
                    <a:pt x="131" y="2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0" y="962025"/>
              <a:ext cx="317500" cy="204788"/>
            </a:xfrm>
            <a:custGeom>
              <a:avLst/>
              <a:gdLst>
                <a:gd name="T0" fmla="*/ 46 w 103"/>
                <a:gd name="T1" fmla="*/ 36 h 66"/>
                <a:gd name="T2" fmla="*/ 36 w 103"/>
                <a:gd name="T3" fmla="*/ 26 h 66"/>
                <a:gd name="T4" fmla="*/ 98 w 103"/>
                <a:gd name="T5" fmla="*/ 56 h 66"/>
                <a:gd name="T6" fmla="*/ 103 w 103"/>
                <a:gd name="T7" fmla="*/ 54 h 66"/>
                <a:gd name="T8" fmla="*/ 15 w 103"/>
                <a:gd name="T9" fmla="*/ 27 h 66"/>
                <a:gd name="T10" fmla="*/ 6 w 103"/>
                <a:gd name="T11" fmla="*/ 50 h 66"/>
                <a:gd name="T12" fmla="*/ 34 w 103"/>
                <a:gd name="T13" fmla="*/ 62 h 66"/>
                <a:gd name="T14" fmla="*/ 46 w 103"/>
                <a:gd name="T1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46" y="36"/>
                  </a:moveTo>
                  <a:cubicBezTo>
                    <a:pt x="44" y="32"/>
                    <a:pt x="40" y="28"/>
                    <a:pt x="36" y="26"/>
                  </a:cubicBezTo>
                  <a:cubicBezTo>
                    <a:pt x="77" y="19"/>
                    <a:pt x="97" y="55"/>
                    <a:pt x="98" y="56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03" y="53"/>
                    <a:pt x="74" y="0"/>
                    <a:pt x="15" y="27"/>
                  </a:cubicBezTo>
                  <a:cubicBezTo>
                    <a:pt x="15" y="27"/>
                    <a:pt x="0" y="31"/>
                    <a:pt x="6" y="50"/>
                  </a:cubicBezTo>
                  <a:cubicBezTo>
                    <a:pt x="9" y="60"/>
                    <a:pt x="24" y="66"/>
                    <a:pt x="34" y="62"/>
                  </a:cubicBezTo>
                  <a:cubicBezTo>
                    <a:pt x="45" y="58"/>
                    <a:pt x="50" y="47"/>
                    <a:pt x="46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/>
            <p:nvPr/>
          </p:nvSpPr>
          <p:spPr bwMode="auto">
            <a:xfrm>
              <a:off x="-192088" y="1079500"/>
              <a:ext cx="352425" cy="220663"/>
            </a:xfrm>
            <a:custGeom>
              <a:avLst/>
              <a:gdLst>
                <a:gd name="T0" fmla="*/ 7 w 114"/>
                <a:gd name="T1" fmla="*/ 2 h 71"/>
                <a:gd name="T2" fmla="*/ 9 w 114"/>
                <a:gd name="T3" fmla="*/ 8 h 71"/>
                <a:gd name="T4" fmla="*/ 14 w 114"/>
                <a:gd name="T5" fmla="*/ 23 h 71"/>
                <a:gd name="T6" fmla="*/ 19 w 114"/>
                <a:gd name="T7" fmla="*/ 32 h 71"/>
                <a:gd name="T8" fmla="*/ 25 w 114"/>
                <a:gd name="T9" fmla="*/ 41 h 71"/>
                <a:gd name="T10" fmla="*/ 34 w 114"/>
                <a:gd name="T11" fmla="*/ 48 h 71"/>
                <a:gd name="T12" fmla="*/ 43 w 114"/>
                <a:gd name="T13" fmla="*/ 52 h 71"/>
                <a:gd name="T14" fmla="*/ 55 w 114"/>
                <a:gd name="T15" fmla="*/ 53 h 71"/>
                <a:gd name="T16" fmla="*/ 66 w 114"/>
                <a:gd name="T17" fmla="*/ 52 h 71"/>
                <a:gd name="T18" fmla="*/ 78 w 114"/>
                <a:gd name="T19" fmla="*/ 50 h 71"/>
                <a:gd name="T20" fmla="*/ 88 w 114"/>
                <a:gd name="T21" fmla="*/ 47 h 71"/>
                <a:gd name="T22" fmla="*/ 97 w 114"/>
                <a:gd name="T23" fmla="*/ 44 h 71"/>
                <a:gd name="T24" fmla="*/ 104 w 114"/>
                <a:gd name="T25" fmla="*/ 41 h 71"/>
                <a:gd name="T26" fmla="*/ 110 w 114"/>
                <a:gd name="T27" fmla="*/ 39 h 71"/>
                <a:gd name="T28" fmla="*/ 110 w 114"/>
                <a:gd name="T29" fmla="*/ 39 h 71"/>
                <a:gd name="T30" fmla="*/ 114 w 114"/>
                <a:gd name="T31" fmla="*/ 41 h 71"/>
                <a:gd name="T32" fmla="*/ 113 w 114"/>
                <a:gd name="T33" fmla="*/ 44 h 71"/>
                <a:gd name="T34" fmla="*/ 108 w 114"/>
                <a:gd name="T35" fmla="*/ 48 h 71"/>
                <a:gd name="T36" fmla="*/ 102 w 114"/>
                <a:gd name="T37" fmla="*/ 53 h 71"/>
                <a:gd name="T38" fmla="*/ 93 w 114"/>
                <a:gd name="T39" fmla="*/ 58 h 71"/>
                <a:gd name="T40" fmla="*/ 83 w 114"/>
                <a:gd name="T41" fmla="*/ 64 h 71"/>
                <a:gd name="T42" fmla="*/ 70 w 114"/>
                <a:gd name="T43" fmla="*/ 68 h 71"/>
                <a:gd name="T44" fmla="*/ 55 w 114"/>
                <a:gd name="T45" fmla="*/ 71 h 71"/>
                <a:gd name="T46" fmla="*/ 39 w 114"/>
                <a:gd name="T47" fmla="*/ 69 h 71"/>
                <a:gd name="T48" fmla="*/ 23 w 114"/>
                <a:gd name="T49" fmla="*/ 62 h 71"/>
                <a:gd name="T50" fmla="*/ 12 w 114"/>
                <a:gd name="T51" fmla="*/ 51 h 71"/>
                <a:gd name="T52" fmla="*/ 2 w 114"/>
                <a:gd name="T53" fmla="*/ 27 h 71"/>
                <a:gd name="T54" fmla="*/ 0 w 114"/>
                <a:gd name="T55" fmla="*/ 9 h 71"/>
                <a:gd name="T56" fmla="*/ 1 w 114"/>
                <a:gd name="T57" fmla="*/ 3 h 71"/>
                <a:gd name="T58" fmla="*/ 5 w 114"/>
                <a:gd name="T59" fmla="*/ 0 h 71"/>
                <a:gd name="T60" fmla="*/ 7 w 114"/>
                <a:gd name="T6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1">
                  <a:moveTo>
                    <a:pt x="7" y="2"/>
                  </a:moveTo>
                  <a:cubicBezTo>
                    <a:pt x="7" y="2"/>
                    <a:pt x="8" y="5"/>
                    <a:pt x="9" y="8"/>
                  </a:cubicBezTo>
                  <a:cubicBezTo>
                    <a:pt x="10" y="12"/>
                    <a:pt x="12" y="17"/>
                    <a:pt x="14" y="23"/>
                  </a:cubicBezTo>
                  <a:cubicBezTo>
                    <a:pt x="16" y="26"/>
                    <a:pt x="17" y="29"/>
                    <a:pt x="19" y="32"/>
                  </a:cubicBezTo>
                  <a:cubicBezTo>
                    <a:pt x="21" y="35"/>
                    <a:pt x="23" y="38"/>
                    <a:pt x="25" y="41"/>
                  </a:cubicBezTo>
                  <a:cubicBezTo>
                    <a:pt x="28" y="43"/>
                    <a:pt x="31" y="46"/>
                    <a:pt x="34" y="48"/>
                  </a:cubicBezTo>
                  <a:cubicBezTo>
                    <a:pt x="36" y="50"/>
                    <a:pt x="40" y="51"/>
                    <a:pt x="43" y="52"/>
                  </a:cubicBezTo>
                  <a:cubicBezTo>
                    <a:pt x="47" y="53"/>
                    <a:pt x="51" y="53"/>
                    <a:pt x="55" y="53"/>
                  </a:cubicBezTo>
                  <a:cubicBezTo>
                    <a:pt x="58" y="53"/>
                    <a:pt x="62" y="53"/>
                    <a:pt x="66" y="52"/>
                  </a:cubicBezTo>
                  <a:cubicBezTo>
                    <a:pt x="70" y="51"/>
                    <a:pt x="74" y="51"/>
                    <a:pt x="78" y="50"/>
                  </a:cubicBezTo>
                  <a:cubicBezTo>
                    <a:pt x="81" y="49"/>
                    <a:pt x="85" y="48"/>
                    <a:pt x="88" y="47"/>
                  </a:cubicBezTo>
                  <a:cubicBezTo>
                    <a:pt x="91" y="46"/>
                    <a:pt x="94" y="45"/>
                    <a:pt x="97" y="44"/>
                  </a:cubicBezTo>
                  <a:cubicBezTo>
                    <a:pt x="100" y="43"/>
                    <a:pt x="102" y="42"/>
                    <a:pt x="104" y="41"/>
                  </a:cubicBezTo>
                  <a:cubicBezTo>
                    <a:pt x="108" y="40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3" y="40"/>
                    <a:pt x="114" y="41"/>
                  </a:cubicBezTo>
                  <a:cubicBezTo>
                    <a:pt x="114" y="42"/>
                    <a:pt x="114" y="44"/>
                    <a:pt x="113" y="44"/>
                  </a:cubicBezTo>
                  <a:cubicBezTo>
                    <a:pt x="113" y="44"/>
                    <a:pt x="111" y="46"/>
                    <a:pt x="108" y="48"/>
                  </a:cubicBezTo>
                  <a:cubicBezTo>
                    <a:pt x="106" y="50"/>
                    <a:pt x="104" y="51"/>
                    <a:pt x="102" y="53"/>
                  </a:cubicBezTo>
                  <a:cubicBezTo>
                    <a:pt x="99" y="55"/>
                    <a:pt x="97" y="57"/>
                    <a:pt x="93" y="58"/>
                  </a:cubicBezTo>
                  <a:cubicBezTo>
                    <a:pt x="90" y="60"/>
                    <a:pt x="87" y="62"/>
                    <a:pt x="83" y="64"/>
                  </a:cubicBezTo>
                  <a:cubicBezTo>
                    <a:pt x="79" y="65"/>
                    <a:pt x="75" y="67"/>
                    <a:pt x="70" y="68"/>
                  </a:cubicBezTo>
                  <a:cubicBezTo>
                    <a:pt x="65" y="69"/>
                    <a:pt x="60" y="70"/>
                    <a:pt x="55" y="71"/>
                  </a:cubicBezTo>
                  <a:cubicBezTo>
                    <a:pt x="50" y="71"/>
                    <a:pt x="44" y="70"/>
                    <a:pt x="39" y="69"/>
                  </a:cubicBezTo>
                  <a:cubicBezTo>
                    <a:pt x="33" y="68"/>
                    <a:pt x="28" y="65"/>
                    <a:pt x="23" y="62"/>
                  </a:cubicBezTo>
                  <a:cubicBezTo>
                    <a:pt x="19" y="59"/>
                    <a:pt x="15" y="55"/>
                    <a:pt x="12" y="51"/>
                  </a:cubicBezTo>
                  <a:cubicBezTo>
                    <a:pt x="6" y="43"/>
                    <a:pt x="3" y="34"/>
                    <a:pt x="2" y="27"/>
                  </a:cubicBezTo>
                  <a:cubicBezTo>
                    <a:pt x="0" y="20"/>
                    <a:pt x="0" y="14"/>
                    <a:pt x="0" y="9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1"/>
                    <a:pt x="7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/>
            <p:nvPr/>
          </p:nvSpPr>
          <p:spPr bwMode="auto">
            <a:xfrm>
              <a:off x="-133350" y="1104900"/>
              <a:ext cx="120650" cy="114300"/>
            </a:xfrm>
            <a:custGeom>
              <a:avLst/>
              <a:gdLst>
                <a:gd name="T0" fmla="*/ 6 w 39"/>
                <a:gd name="T1" fmla="*/ 2 h 37"/>
                <a:gd name="T2" fmla="*/ 8 w 39"/>
                <a:gd name="T3" fmla="*/ 7 h 37"/>
                <a:gd name="T4" fmla="*/ 15 w 39"/>
                <a:gd name="T5" fmla="*/ 17 h 37"/>
                <a:gd name="T6" fmla="*/ 21 w 39"/>
                <a:gd name="T7" fmla="*/ 20 h 37"/>
                <a:gd name="T8" fmla="*/ 23 w 39"/>
                <a:gd name="T9" fmla="*/ 20 h 37"/>
                <a:gd name="T10" fmla="*/ 25 w 39"/>
                <a:gd name="T11" fmla="*/ 21 h 37"/>
                <a:gd name="T12" fmla="*/ 29 w 39"/>
                <a:gd name="T13" fmla="*/ 21 h 37"/>
                <a:gd name="T14" fmla="*/ 30 w 39"/>
                <a:gd name="T15" fmla="*/ 21 h 37"/>
                <a:gd name="T16" fmla="*/ 31 w 39"/>
                <a:gd name="T17" fmla="*/ 21 h 37"/>
                <a:gd name="T18" fmla="*/ 39 w 39"/>
                <a:gd name="T19" fmla="*/ 29 h 37"/>
                <a:gd name="T20" fmla="*/ 30 w 39"/>
                <a:gd name="T21" fmla="*/ 37 h 37"/>
                <a:gd name="T22" fmla="*/ 29 w 39"/>
                <a:gd name="T23" fmla="*/ 37 h 37"/>
                <a:gd name="T24" fmla="*/ 26 w 39"/>
                <a:gd name="T25" fmla="*/ 36 h 37"/>
                <a:gd name="T26" fmla="*/ 21 w 39"/>
                <a:gd name="T27" fmla="*/ 34 h 37"/>
                <a:gd name="T28" fmla="*/ 17 w 39"/>
                <a:gd name="T29" fmla="*/ 32 h 37"/>
                <a:gd name="T30" fmla="*/ 14 w 39"/>
                <a:gd name="T31" fmla="*/ 30 h 37"/>
                <a:gd name="T32" fmla="*/ 7 w 39"/>
                <a:gd name="T33" fmla="*/ 24 h 37"/>
                <a:gd name="T34" fmla="*/ 1 w 39"/>
                <a:gd name="T35" fmla="*/ 9 h 37"/>
                <a:gd name="T36" fmla="*/ 0 w 39"/>
                <a:gd name="T37" fmla="*/ 2 h 37"/>
                <a:gd name="T38" fmla="*/ 3 w 39"/>
                <a:gd name="T39" fmla="*/ 0 h 37"/>
                <a:gd name="T40" fmla="*/ 6 w 39"/>
                <a:gd name="T4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7">
                  <a:moveTo>
                    <a:pt x="6" y="2"/>
                  </a:moveTo>
                  <a:cubicBezTo>
                    <a:pt x="6" y="2"/>
                    <a:pt x="6" y="4"/>
                    <a:pt x="8" y="7"/>
                  </a:cubicBezTo>
                  <a:cubicBezTo>
                    <a:pt x="9" y="10"/>
                    <a:pt x="12" y="14"/>
                    <a:pt x="15" y="17"/>
                  </a:cubicBezTo>
                  <a:cubicBezTo>
                    <a:pt x="17" y="18"/>
                    <a:pt x="19" y="19"/>
                    <a:pt x="21" y="20"/>
                  </a:cubicBezTo>
                  <a:cubicBezTo>
                    <a:pt x="21" y="20"/>
                    <a:pt x="22" y="20"/>
                    <a:pt x="23" y="20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7" y="21"/>
                    <a:pt x="28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5" y="22"/>
                    <a:pt x="39" y="25"/>
                    <a:pt x="39" y="29"/>
                  </a:cubicBezTo>
                  <a:cubicBezTo>
                    <a:pt x="39" y="34"/>
                    <a:pt x="35" y="37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7"/>
                    <a:pt x="28" y="36"/>
                    <a:pt x="26" y="36"/>
                  </a:cubicBezTo>
                  <a:cubicBezTo>
                    <a:pt x="25" y="36"/>
                    <a:pt x="23" y="35"/>
                    <a:pt x="21" y="34"/>
                  </a:cubicBezTo>
                  <a:cubicBezTo>
                    <a:pt x="20" y="34"/>
                    <a:pt x="19" y="33"/>
                    <a:pt x="17" y="32"/>
                  </a:cubicBezTo>
                  <a:cubicBezTo>
                    <a:pt x="16" y="32"/>
                    <a:pt x="15" y="31"/>
                    <a:pt x="14" y="30"/>
                  </a:cubicBezTo>
                  <a:cubicBezTo>
                    <a:pt x="11" y="28"/>
                    <a:pt x="9" y="26"/>
                    <a:pt x="7" y="24"/>
                  </a:cubicBezTo>
                  <a:cubicBezTo>
                    <a:pt x="4" y="19"/>
                    <a:pt x="2" y="13"/>
                    <a:pt x="1" y="9"/>
                  </a:cubicBezTo>
                  <a:cubicBezTo>
                    <a:pt x="0" y="5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6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228600" y="1470025"/>
              <a:ext cx="727075" cy="501650"/>
            </a:xfrm>
            <a:custGeom>
              <a:avLst/>
              <a:gdLst>
                <a:gd name="T0" fmla="*/ 1 w 235"/>
                <a:gd name="T1" fmla="*/ 31 h 162"/>
                <a:gd name="T2" fmla="*/ 15 w 235"/>
                <a:gd name="T3" fmla="*/ 25 h 162"/>
                <a:gd name="T4" fmla="*/ 32 w 235"/>
                <a:gd name="T5" fmla="*/ 18 h 162"/>
                <a:gd name="T6" fmla="*/ 54 w 235"/>
                <a:gd name="T7" fmla="*/ 11 h 162"/>
                <a:gd name="T8" fmla="*/ 80 w 235"/>
                <a:gd name="T9" fmla="*/ 4 h 162"/>
                <a:gd name="T10" fmla="*/ 112 w 235"/>
                <a:gd name="T11" fmla="*/ 0 h 162"/>
                <a:gd name="T12" fmla="*/ 128 w 235"/>
                <a:gd name="T13" fmla="*/ 2 h 162"/>
                <a:gd name="T14" fmla="*/ 145 w 235"/>
                <a:gd name="T15" fmla="*/ 5 h 162"/>
                <a:gd name="T16" fmla="*/ 177 w 235"/>
                <a:gd name="T17" fmla="*/ 17 h 162"/>
                <a:gd name="T18" fmla="*/ 206 w 235"/>
                <a:gd name="T19" fmla="*/ 37 h 162"/>
                <a:gd name="T20" fmla="*/ 217 w 235"/>
                <a:gd name="T21" fmla="*/ 50 h 162"/>
                <a:gd name="T22" fmla="*/ 225 w 235"/>
                <a:gd name="T23" fmla="*/ 64 h 162"/>
                <a:gd name="T24" fmla="*/ 231 w 235"/>
                <a:gd name="T25" fmla="*/ 79 h 162"/>
                <a:gd name="T26" fmla="*/ 231 w 235"/>
                <a:gd name="T27" fmla="*/ 80 h 162"/>
                <a:gd name="T28" fmla="*/ 231 w 235"/>
                <a:gd name="T29" fmla="*/ 82 h 162"/>
                <a:gd name="T30" fmla="*/ 232 w 235"/>
                <a:gd name="T31" fmla="*/ 83 h 162"/>
                <a:gd name="T32" fmla="*/ 232 w 235"/>
                <a:gd name="T33" fmla="*/ 87 h 162"/>
                <a:gd name="T34" fmla="*/ 233 w 235"/>
                <a:gd name="T35" fmla="*/ 94 h 162"/>
                <a:gd name="T36" fmla="*/ 231 w 235"/>
                <a:gd name="T37" fmla="*/ 122 h 162"/>
                <a:gd name="T38" fmla="*/ 219 w 235"/>
                <a:gd name="T39" fmla="*/ 143 h 162"/>
                <a:gd name="T40" fmla="*/ 204 w 235"/>
                <a:gd name="T41" fmla="*/ 155 h 162"/>
                <a:gd name="T42" fmla="*/ 194 w 235"/>
                <a:gd name="T43" fmla="*/ 160 h 162"/>
                <a:gd name="T44" fmla="*/ 190 w 235"/>
                <a:gd name="T45" fmla="*/ 161 h 162"/>
                <a:gd name="T46" fmla="*/ 187 w 235"/>
                <a:gd name="T47" fmla="*/ 160 h 162"/>
                <a:gd name="T48" fmla="*/ 188 w 235"/>
                <a:gd name="T49" fmla="*/ 157 h 162"/>
                <a:gd name="T50" fmla="*/ 191 w 235"/>
                <a:gd name="T51" fmla="*/ 155 h 162"/>
                <a:gd name="T52" fmla="*/ 201 w 235"/>
                <a:gd name="T53" fmla="*/ 150 h 162"/>
                <a:gd name="T54" fmla="*/ 213 w 235"/>
                <a:gd name="T55" fmla="*/ 138 h 162"/>
                <a:gd name="T56" fmla="*/ 222 w 235"/>
                <a:gd name="T57" fmla="*/ 121 h 162"/>
                <a:gd name="T58" fmla="*/ 198 w 235"/>
                <a:gd name="T59" fmla="*/ 124 h 162"/>
                <a:gd name="T60" fmla="*/ 195 w 235"/>
                <a:gd name="T61" fmla="*/ 122 h 162"/>
                <a:gd name="T62" fmla="*/ 194 w 235"/>
                <a:gd name="T63" fmla="*/ 120 h 162"/>
                <a:gd name="T64" fmla="*/ 195 w 235"/>
                <a:gd name="T65" fmla="*/ 118 h 162"/>
                <a:gd name="T66" fmla="*/ 215 w 235"/>
                <a:gd name="T67" fmla="*/ 69 h 162"/>
                <a:gd name="T68" fmla="*/ 215 w 235"/>
                <a:gd name="T69" fmla="*/ 69 h 162"/>
                <a:gd name="T70" fmla="*/ 214 w 235"/>
                <a:gd name="T71" fmla="*/ 68 h 162"/>
                <a:gd name="T72" fmla="*/ 201 w 235"/>
                <a:gd name="T73" fmla="*/ 82 h 162"/>
                <a:gd name="T74" fmla="*/ 198 w 235"/>
                <a:gd name="T75" fmla="*/ 82 h 162"/>
                <a:gd name="T76" fmla="*/ 197 w 235"/>
                <a:gd name="T77" fmla="*/ 80 h 162"/>
                <a:gd name="T78" fmla="*/ 203 w 235"/>
                <a:gd name="T79" fmla="*/ 51 h 162"/>
                <a:gd name="T80" fmla="*/ 197 w 235"/>
                <a:gd name="T81" fmla="*/ 45 h 162"/>
                <a:gd name="T82" fmla="*/ 172 w 235"/>
                <a:gd name="T83" fmla="*/ 27 h 162"/>
                <a:gd name="T84" fmla="*/ 144 w 235"/>
                <a:gd name="T85" fmla="*/ 17 h 162"/>
                <a:gd name="T86" fmla="*/ 133 w 235"/>
                <a:gd name="T87" fmla="*/ 32 h 162"/>
                <a:gd name="T88" fmla="*/ 121 w 235"/>
                <a:gd name="T89" fmla="*/ 12 h 162"/>
                <a:gd name="T90" fmla="*/ 111 w 235"/>
                <a:gd name="T91" fmla="*/ 11 h 162"/>
                <a:gd name="T92" fmla="*/ 82 w 235"/>
                <a:gd name="T93" fmla="*/ 13 h 162"/>
                <a:gd name="T94" fmla="*/ 56 w 235"/>
                <a:gd name="T95" fmla="*/ 19 h 162"/>
                <a:gd name="T96" fmla="*/ 34 w 235"/>
                <a:gd name="T97" fmla="*/ 25 h 162"/>
                <a:gd name="T98" fmla="*/ 18 w 235"/>
                <a:gd name="T99" fmla="*/ 30 h 162"/>
                <a:gd name="T100" fmla="*/ 3 w 235"/>
                <a:gd name="T101" fmla="*/ 35 h 162"/>
                <a:gd name="T102" fmla="*/ 0 w 235"/>
                <a:gd name="T103" fmla="*/ 34 h 162"/>
                <a:gd name="T104" fmla="*/ 1 w 235"/>
                <a:gd name="T105" fmla="*/ 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1" y="31"/>
                  </a:moveTo>
                  <a:cubicBezTo>
                    <a:pt x="1" y="31"/>
                    <a:pt x="6" y="29"/>
                    <a:pt x="15" y="25"/>
                  </a:cubicBezTo>
                  <a:cubicBezTo>
                    <a:pt x="20" y="23"/>
                    <a:pt x="26" y="21"/>
                    <a:pt x="32" y="18"/>
                  </a:cubicBezTo>
                  <a:cubicBezTo>
                    <a:pt x="38" y="16"/>
                    <a:pt x="46" y="13"/>
                    <a:pt x="54" y="11"/>
                  </a:cubicBezTo>
                  <a:cubicBezTo>
                    <a:pt x="62" y="8"/>
                    <a:pt x="71" y="6"/>
                    <a:pt x="80" y="4"/>
                  </a:cubicBezTo>
                  <a:cubicBezTo>
                    <a:pt x="90" y="2"/>
                    <a:pt x="100" y="0"/>
                    <a:pt x="112" y="0"/>
                  </a:cubicBezTo>
                  <a:cubicBezTo>
                    <a:pt x="117" y="1"/>
                    <a:pt x="123" y="1"/>
                    <a:pt x="128" y="2"/>
                  </a:cubicBezTo>
                  <a:cubicBezTo>
                    <a:pt x="134" y="3"/>
                    <a:pt x="139" y="4"/>
                    <a:pt x="145" y="5"/>
                  </a:cubicBezTo>
                  <a:cubicBezTo>
                    <a:pt x="156" y="8"/>
                    <a:pt x="167" y="11"/>
                    <a:pt x="177" y="17"/>
                  </a:cubicBezTo>
                  <a:cubicBezTo>
                    <a:pt x="188" y="22"/>
                    <a:pt x="198" y="29"/>
                    <a:pt x="206" y="37"/>
                  </a:cubicBezTo>
                  <a:cubicBezTo>
                    <a:pt x="210" y="41"/>
                    <a:pt x="213" y="45"/>
                    <a:pt x="217" y="50"/>
                  </a:cubicBezTo>
                  <a:cubicBezTo>
                    <a:pt x="220" y="55"/>
                    <a:pt x="223" y="59"/>
                    <a:pt x="225" y="64"/>
                  </a:cubicBezTo>
                  <a:cubicBezTo>
                    <a:pt x="228" y="69"/>
                    <a:pt x="229" y="74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2"/>
                  </a:cubicBezTo>
                  <a:cubicBezTo>
                    <a:pt x="232" y="83"/>
                    <a:pt x="232" y="83"/>
                    <a:pt x="232" y="83"/>
                  </a:cubicBezTo>
                  <a:cubicBezTo>
                    <a:pt x="232" y="87"/>
                    <a:pt x="232" y="87"/>
                    <a:pt x="232" y="87"/>
                  </a:cubicBezTo>
                  <a:cubicBezTo>
                    <a:pt x="233" y="89"/>
                    <a:pt x="233" y="91"/>
                    <a:pt x="233" y="94"/>
                  </a:cubicBezTo>
                  <a:cubicBezTo>
                    <a:pt x="235" y="105"/>
                    <a:pt x="233" y="114"/>
                    <a:pt x="231" y="122"/>
                  </a:cubicBezTo>
                  <a:cubicBezTo>
                    <a:pt x="228" y="131"/>
                    <a:pt x="223" y="138"/>
                    <a:pt x="219" y="143"/>
                  </a:cubicBezTo>
                  <a:cubicBezTo>
                    <a:pt x="214" y="149"/>
                    <a:pt x="209" y="152"/>
                    <a:pt x="204" y="155"/>
                  </a:cubicBezTo>
                  <a:cubicBezTo>
                    <a:pt x="200" y="157"/>
                    <a:pt x="196" y="159"/>
                    <a:pt x="194" y="160"/>
                  </a:cubicBezTo>
                  <a:cubicBezTo>
                    <a:pt x="191" y="161"/>
                    <a:pt x="190" y="161"/>
                    <a:pt x="190" y="161"/>
                  </a:cubicBezTo>
                  <a:cubicBezTo>
                    <a:pt x="188" y="162"/>
                    <a:pt x="187" y="161"/>
                    <a:pt x="187" y="160"/>
                  </a:cubicBezTo>
                  <a:cubicBezTo>
                    <a:pt x="186" y="159"/>
                    <a:pt x="187" y="157"/>
                    <a:pt x="188" y="157"/>
                  </a:cubicBezTo>
                  <a:cubicBezTo>
                    <a:pt x="188" y="157"/>
                    <a:pt x="189" y="156"/>
                    <a:pt x="191" y="155"/>
                  </a:cubicBezTo>
                  <a:cubicBezTo>
                    <a:pt x="194" y="154"/>
                    <a:pt x="197" y="152"/>
                    <a:pt x="201" y="150"/>
                  </a:cubicBezTo>
                  <a:cubicBezTo>
                    <a:pt x="204" y="147"/>
                    <a:pt x="209" y="143"/>
                    <a:pt x="213" y="138"/>
                  </a:cubicBezTo>
                  <a:cubicBezTo>
                    <a:pt x="216" y="134"/>
                    <a:pt x="220" y="128"/>
                    <a:pt x="222" y="121"/>
                  </a:cubicBezTo>
                  <a:cubicBezTo>
                    <a:pt x="212" y="128"/>
                    <a:pt x="203" y="126"/>
                    <a:pt x="198" y="124"/>
                  </a:cubicBezTo>
                  <a:cubicBezTo>
                    <a:pt x="196" y="123"/>
                    <a:pt x="195" y="122"/>
                    <a:pt x="195" y="122"/>
                  </a:cubicBezTo>
                  <a:cubicBezTo>
                    <a:pt x="194" y="122"/>
                    <a:pt x="194" y="121"/>
                    <a:pt x="194" y="120"/>
                  </a:cubicBezTo>
                  <a:cubicBezTo>
                    <a:pt x="194" y="119"/>
                    <a:pt x="195" y="119"/>
                    <a:pt x="195" y="118"/>
                  </a:cubicBezTo>
                  <a:cubicBezTo>
                    <a:pt x="213" y="112"/>
                    <a:pt x="215" y="84"/>
                    <a:pt x="215" y="69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4" y="69"/>
                    <a:pt x="214" y="68"/>
                    <a:pt x="214" y="68"/>
                  </a:cubicBezTo>
                  <a:cubicBezTo>
                    <a:pt x="208" y="74"/>
                    <a:pt x="201" y="81"/>
                    <a:pt x="201" y="82"/>
                  </a:cubicBezTo>
                  <a:cubicBezTo>
                    <a:pt x="200" y="82"/>
                    <a:pt x="199" y="82"/>
                    <a:pt x="198" y="82"/>
                  </a:cubicBezTo>
                  <a:cubicBezTo>
                    <a:pt x="197" y="82"/>
                    <a:pt x="197" y="81"/>
                    <a:pt x="197" y="80"/>
                  </a:cubicBezTo>
                  <a:cubicBezTo>
                    <a:pt x="195" y="63"/>
                    <a:pt x="201" y="54"/>
                    <a:pt x="203" y="51"/>
                  </a:cubicBezTo>
                  <a:cubicBezTo>
                    <a:pt x="201" y="49"/>
                    <a:pt x="199" y="47"/>
                    <a:pt x="197" y="45"/>
                  </a:cubicBezTo>
                  <a:cubicBezTo>
                    <a:pt x="190" y="38"/>
                    <a:pt x="181" y="32"/>
                    <a:pt x="172" y="27"/>
                  </a:cubicBezTo>
                  <a:cubicBezTo>
                    <a:pt x="163" y="22"/>
                    <a:pt x="153" y="19"/>
                    <a:pt x="144" y="17"/>
                  </a:cubicBezTo>
                  <a:cubicBezTo>
                    <a:pt x="144" y="27"/>
                    <a:pt x="133" y="32"/>
                    <a:pt x="133" y="32"/>
                  </a:cubicBezTo>
                  <a:cubicBezTo>
                    <a:pt x="132" y="23"/>
                    <a:pt x="127" y="16"/>
                    <a:pt x="121" y="12"/>
                  </a:cubicBezTo>
                  <a:cubicBezTo>
                    <a:pt x="118" y="12"/>
                    <a:pt x="115" y="11"/>
                    <a:pt x="111" y="11"/>
                  </a:cubicBezTo>
                  <a:cubicBezTo>
                    <a:pt x="101" y="10"/>
                    <a:pt x="91" y="12"/>
                    <a:pt x="82" y="13"/>
                  </a:cubicBezTo>
                  <a:cubicBezTo>
                    <a:pt x="73" y="15"/>
                    <a:pt x="64" y="17"/>
                    <a:pt x="56" y="19"/>
                  </a:cubicBezTo>
                  <a:cubicBezTo>
                    <a:pt x="48" y="21"/>
                    <a:pt x="41" y="23"/>
                    <a:pt x="34" y="25"/>
                  </a:cubicBezTo>
                  <a:cubicBezTo>
                    <a:pt x="28" y="27"/>
                    <a:pt x="22" y="29"/>
                    <a:pt x="18" y="30"/>
                  </a:cubicBezTo>
                  <a:cubicBezTo>
                    <a:pt x="8" y="34"/>
                    <a:pt x="3" y="35"/>
                    <a:pt x="3" y="35"/>
                  </a:cubicBezTo>
                  <a:cubicBezTo>
                    <a:pt x="2" y="36"/>
                    <a:pt x="1" y="35"/>
                    <a:pt x="0" y="34"/>
                  </a:cubicBezTo>
                  <a:cubicBezTo>
                    <a:pt x="0" y="33"/>
                    <a:pt x="0" y="32"/>
                    <a:pt x="1" y="31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646112" y="1501775"/>
              <a:ext cx="209550" cy="309563"/>
            </a:xfrm>
            <a:custGeom>
              <a:avLst/>
              <a:gdLst>
                <a:gd name="T0" fmla="*/ 30 w 68"/>
                <a:gd name="T1" fmla="*/ 56 h 100"/>
                <a:gd name="T2" fmla="*/ 41 w 68"/>
                <a:gd name="T3" fmla="*/ 65 h 100"/>
                <a:gd name="T4" fmla="*/ 11 w 68"/>
                <a:gd name="T5" fmla="*/ 5 h 100"/>
                <a:gd name="T6" fmla="*/ 13 w 68"/>
                <a:gd name="T7" fmla="*/ 0 h 100"/>
                <a:gd name="T8" fmla="*/ 40 w 68"/>
                <a:gd name="T9" fmla="*/ 86 h 100"/>
                <a:gd name="T10" fmla="*/ 16 w 68"/>
                <a:gd name="T11" fmla="*/ 94 h 100"/>
                <a:gd name="T12" fmla="*/ 4 w 68"/>
                <a:gd name="T13" fmla="*/ 66 h 100"/>
                <a:gd name="T14" fmla="*/ 30 w 68"/>
                <a:gd name="T15" fmla="*/ 5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0" y="56"/>
                  </a:moveTo>
                  <a:cubicBezTo>
                    <a:pt x="35" y="57"/>
                    <a:pt x="39" y="61"/>
                    <a:pt x="41" y="65"/>
                  </a:cubicBezTo>
                  <a:cubicBezTo>
                    <a:pt x="49" y="25"/>
                    <a:pt x="12" y="6"/>
                    <a:pt x="11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68" y="28"/>
                    <a:pt x="40" y="86"/>
                  </a:cubicBezTo>
                  <a:cubicBezTo>
                    <a:pt x="40" y="86"/>
                    <a:pt x="35" y="100"/>
                    <a:pt x="16" y="94"/>
                  </a:cubicBezTo>
                  <a:cubicBezTo>
                    <a:pt x="5" y="91"/>
                    <a:pt x="0" y="76"/>
                    <a:pt x="4" y="66"/>
                  </a:cubicBezTo>
                  <a:cubicBezTo>
                    <a:pt x="8" y="56"/>
                    <a:pt x="20" y="51"/>
                    <a:pt x="30" y="5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/>
            <p:nvPr/>
          </p:nvSpPr>
          <p:spPr bwMode="auto">
            <a:xfrm>
              <a:off x="509587" y="1652588"/>
              <a:ext cx="219075" cy="344488"/>
            </a:xfrm>
            <a:custGeom>
              <a:avLst/>
              <a:gdLst>
                <a:gd name="T0" fmla="*/ 69 w 71"/>
                <a:gd name="T1" fmla="*/ 105 h 111"/>
                <a:gd name="T2" fmla="*/ 63 w 71"/>
                <a:gd name="T3" fmla="*/ 103 h 111"/>
                <a:gd name="T4" fmla="*/ 48 w 71"/>
                <a:gd name="T5" fmla="*/ 97 h 111"/>
                <a:gd name="T6" fmla="*/ 39 w 71"/>
                <a:gd name="T7" fmla="*/ 93 h 111"/>
                <a:gd name="T8" fmla="*/ 30 w 71"/>
                <a:gd name="T9" fmla="*/ 86 h 111"/>
                <a:gd name="T10" fmla="*/ 23 w 71"/>
                <a:gd name="T11" fmla="*/ 78 h 111"/>
                <a:gd name="T12" fmla="*/ 19 w 71"/>
                <a:gd name="T13" fmla="*/ 69 h 111"/>
                <a:gd name="T14" fmla="*/ 18 w 71"/>
                <a:gd name="T15" fmla="*/ 58 h 111"/>
                <a:gd name="T16" fmla="*/ 19 w 71"/>
                <a:gd name="T17" fmla="*/ 46 h 111"/>
                <a:gd name="T18" fmla="*/ 21 w 71"/>
                <a:gd name="T19" fmla="*/ 35 h 111"/>
                <a:gd name="T20" fmla="*/ 25 w 71"/>
                <a:gd name="T21" fmla="*/ 25 h 111"/>
                <a:gd name="T22" fmla="*/ 28 w 71"/>
                <a:gd name="T23" fmla="*/ 17 h 111"/>
                <a:gd name="T24" fmla="*/ 30 w 71"/>
                <a:gd name="T25" fmla="*/ 10 h 111"/>
                <a:gd name="T26" fmla="*/ 32 w 71"/>
                <a:gd name="T27" fmla="*/ 4 h 111"/>
                <a:gd name="T28" fmla="*/ 32 w 71"/>
                <a:gd name="T29" fmla="*/ 4 h 111"/>
                <a:gd name="T30" fmla="*/ 31 w 71"/>
                <a:gd name="T31" fmla="*/ 0 h 111"/>
                <a:gd name="T32" fmla="*/ 28 w 71"/>
                <a:gd name="T33" fmla="*/ 1 h 111"/>
                <a:gd name="T34" fmla="*/ 23 w 71"/>
                <a:gd name="T35" fmla="*/ 6 h 111"/>
                <a:gd name="T36" fmla="*/ 18 w 71"/>
                <a:gd name="T37" fmla="*/ 12 h 111"/>
                <a:gd name="T38" fmla="*/ 13 w 71"/>
                <a:gd name="T39" fmla="*/ 20 h 111"/>
                <a:gd name="T40" fmla="*/ 7 w 71"/>
                <a:gd name="T41" fmla="*/ 30 h 111"/>
                <a:gd name="T42" fmla="*/ 2 w 71"/>
                <a:gd name="T43" fmla="*/ 43 h 111"/>
                <a:gd name="T44" fmla="*/ 0 w 71"/>
                <a:gd name="T45" fmla="*/ 57 h 111"/>
                <a:gd name="T46" fmla="*/ 1 w 71"/>
                <a:gd name="T47" fmla="*/ 73 h 111"/>
                <a:gd name="T48" fmla="*/ 8 w 71"/>
                <a:gd name="T49" fmla="*/ 88 h 111"/>
                <a:gd name="T50" fmla="*/ 20 w 71"/>
                <a:gd name="T51" fmla="*/ 99 h 111"/>
                <a:gd name="T52" fmla="*/ 44 w 71"/>
                <a:gd name="T53" fmla="*/ 109 h 111"/>
                <a:gd name="T54" fmla="*/ 62 w 71"/>
                <a:gd name="T55" fmla="*/ 111 h 111"/>
                <a:gd name="T56" fmla="*/ 69 w 71"/>
                <a:gd name="T57" fmla="*/ 110 h 111"/>
                <a:gd name="T58" fmla="*/ 71 w 71"/>
                <a:gd name="T59" fmla="*/ 107 h 111"/>
                <a:gd name="T60" fmla="*/ 69 w 71"/>
                <a:gd name="T61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1">
                  <a:moveTo>
                    <a:pt x="69" y="105"/>
                  </a:moveTo>
                  <a:cubicBezTo>
                    <a:pt x="69" y="105"/>
                    <a:pt x="67" y="104"/>
                    <a:pt x="63" y="103"/>
                  </a:cubicBezTo>
                  <a:cubicBezTo>
                    <a:pt x="59" y="102"/>
                    <a:pt x="54" y="100"/>
                    <a:pt x="48" y="97"/>
                  </a:cubicBezTo>
                  <a:cubicBezTo>
                    <a:pt x="45" y="96"/>
                    <a:pt x="42" y="94"/>
                    <a:pt x="39" y="93"/>
                  </a:cubicBezTo>
                  <a:cubicBezTo>
                    <a:pt x="36" y="91"/>
                    <a:pt x="33" y="89"/>
                    <a:pt x="30" y="86"/>
                  </a:cubicBezTo>
                  <a:cubicBezTo>
                    <a:pt x="27" y="84"/>
                    <a:pt x="25" y="81"/>
                    <a:pt x="23" y="78"/>
                  </a:cubicBezTo>
                  <a:cubicBezTo>
                    <a:pt x="21" y="75"/>
                    <a:pt x="20" y="72"/>
                    <a:pt x="19" y="69"/>
                  </a:cubicBezTo>
                  <a:cubicBezTo>
                    <a:pt x="18" y="65"/>
                    <a:pt x="18" y="62"/>
                    <a:pt x="18" y="58"/>
                  </a:cubicBezTo>
                  <a:cubicBezTo>
                    <a:pt x="18" y="54"/>
                    <a:pt x="18" y="50"/>
                    <a:pt x="19" y="46"/>
                  </a:cubicBezTo>
                  <a:cubicBezTo>
                    <a:pt x="20" y="43"/>
                    <a:pt x="20" y="39"/>
                    <a:pt x="21" y="35"/>
                  </a:cubicBezTo>
                  <a:cubicBezTo>
                    <a:pt x="22" y="32"/>
                    <a:pt x="23" y="28"/>
                    <a:pt x="25" y="25"/>
                  </a:cubicBezTo>
                  <a:cubicBezTo>
                    <a:pt x="26" y="22"/>
                    <a:pt x="27" y="19"/>
                    <a:pt x="28" y="17"/>
                  </a:cubicBezTo>
                  <a:cubicBezTo>
                    <a:pt x="29" y="14"/>
                    <a:pt x="29" y="12"/>
                    <a:pt x="30" y="10"/>
                  </a:cubicBezTo>
                  <a:cubicBezTo>
                    <a:pt x="32" y="6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2"/>
                    <a:pt x="32" y="1"/>
                    <a:pt x="31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1"/>
                    <a:pt x="26" y="3"/>
                    <a:pt x="23" y="6"/>
                  </a:cubicBezTo>
                  <a:cubicBezTo>
                    <a:pt x="22" y="8"/>
                    <a:pt x="20" y="9"/>
                    <a:pt x="18" y="12"/>
                  </a:cubicBezTo>
                  <a:cubicBezTo>
                    <a:pt x="17" y="14"/>
                    <a:pt x="15" y="17"/>
                    <a:pt x="13" y="20"/>
                  </a:cubicBezTo>
                  <a:cubicBezTo>
                    <a:pt x="11" y="23"/>
                    <a:pt x="9" y="26"/>
                    <a:pt x="7" y="30"/>
                  </a:cubicBezTo>
                  <a:cubicBezTo>
                    <a:pt x="5" y="34"/>
                    <a:pt x="4" y="38"/>
                    <a:pt x="2" y="43"/>
                  </a:cubicBezTo>
                  <a:cubicBezTo>
                    <a:pt x="1" y="47"/>
                    <a:pt x="0" y="52"/>
                    <a:pt x="0" y="57"/>
                  </a:cubicBezTo>
                  <a:cubicBezTo>
                    <a:pt x="0" y="62"/>
                    <a:pt x="0" y="68"/>
                    <a:pt x="1" y="73"/>
                  </a:cubicBezTo>
                  <a:cubicBezTo>
                    <a:pt x="3" y="78"/>
                    <a:pt x="5" y="84"/>
                    <a:pt x="8" y="88"/>
                  </a:cubicBezTo>
                  <a:cubicBezTo>
                    <a:pt x="11" y="93"/>
                    <a:pt x="16" y="96"/>
                    <a:pt x="20" y="99"/>
                  </a:cubicBezTo>
                  <a:cubicBezTo>
                    <a:pt x="28" y="105"/>
                    <a:pt x="37" y="108"/>
                    <a:pt x="44" y="109"/>
                  </a:cubicBezTo>
                  <a:cubicBezTo>
                    <a:pt x="51" y="111"/>
                    <a:pt x="58" y="111"/>
                    <a:pt x="62" y="111"/>
                  </a:cubicBezTo>
                  <a:cubicBezTo>
                    <a:pt x="66" y="111"/>
                    <a:pt x="69" y="110"/>
                    <a:pt x="69" y="110"/>
                  </a:cubicBezTo>
                  <a:cubicBezTo>
                    <a:pt x="70" y="110"/>
                    <a:pt x="71" y="109"/>
                    <a:pt x="71" y="107"/>
                  </a:cubicBezTo>
                  <a:cubicBezTo>
                    <a:pt x="71" y="106"/>
                    <a:pt x="70" y="105"/>
                    <a:pt x="69" y="10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0550" y="1824038"/>
              <a:ext cx="117475" cy="117475"/>
            </a:xfrm>
            <a:custGeom>
              <a:avLst/>
              <a:gdLst>
                <a:gd name="T0" fmla="*/ 36 w 38"/>
                <a:gd name="T1" fmla="*/ 32 h 38"/>
                <a:gd name="T2" fmla="*/ 30 w 38"/>
                <a:gd name="T3" fmla="*/ 30 h 38"/>
                <a:gd name="T4" fmla="*/ 21 w 38"/>
                <a:gd name="T5" fmla="*/ 23 h 38"/>
                <a:gd name="T6" fmla="*/ 18 w 38"/>
                <a:gd name="T7" fmla="*/ 18 h 38"/>
                <a:gd name="T8" fmla="*/ 17 w 38"/>
                <a:gd name="T9" fmla="*/ 15 h 38"/>
                <a:gd name="T10" fmla="*/ 16 w 38"/>
                <a:gd name="T11" fmla="*/ 13 h 38"/>
                <a:gd name="T12" fmla="*/ 16 w 38"/>
                <a:gd name="T13" fmla="*/ 9 h 38"/>
                <a:gd name="T14" fmla="*/ 16 w 38"/>
                <a:gd name="T15" fmla="*/ 8 h 38"/>
                <a:gd name="T16" fmla="*/ 16 w 38"/>
                <a:gd name="T17" fmla="*/ 8 h 38"/>
                <a:gd name="T18" fmla="*/ 8 w 38"/>
                <a:gd name="T19" fmla="*/ 0 h 38"/>
                <a:gd name="T20" fmla="*/ 0 w 38"/>
                <a:gd name="T21" fmla="*/ 8 h 38"/>
                <a:gd name="T22" fmla="*/ 0 w 38"/>
                <a:gd name="T23" fmla="*/ 10 h 38"/>
                <a:gd name="T24" fmla="*/ 1 w 38"/>
                <a:gd name="T25" fmla="*/ 12 h 38"/>
                <a:gd name="T26" fmla="*/ 3 w 38"/>
                <a:gd name="T27" fmla="*/ 17 h 38"/>
                <a:gd name="T28" fmla="*/ 4 w 38"/>
                <a:gd name="T29" fmla="*/ 21 h 38"/>
                <a:gd name="T30" fmla="*/ 7 w 38"/>
                <a:gd name="T31" fmla="*/ 24 h 38"/>
                <a:gd name="T32" fmla="*/ 13 w 38"/>
                <a:gd name="T33" fmla="*/ 31 h 38"/>
                <a:gd name="T34" fmla="*/ 28 w 38"/>
                <a:gd name="T35" fmla="*/ 37 h 38"/>
                <a:gd name="T36" fmla="*/ 35 w 38"/>
                <a:gd name="T37" fmla="*/ 38 h 38"/>
                <a:gd name="T38" fmla="*/ 38 w 38"/>
                <a:gd name="T39" fmla="*/ 35 h 38"/>
                <a:gd name="T40" fmla="*/ 36 w 38"/>
                <a:gd name="T4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8">
                  <a:moveTo>
                    <a:pt x="36" y="32"/>
                  </a:moveTo>
                  <a:cubicBezTo>
                    <a:pt x="36" y="32"/>
                    <a:pt x="34" y="32"/>
                    <a:pt x="30" y="30"/>
                  </a:cubicBezTo>
                  <a:cubicBezTo>
                    <a:pt x="27" y="29"/>
                    <a:pt x="23" y="26"/>
                    <a:pt x="21" y="23"/>
                  </a:cubicBezTo>
                  <a:cubicBezTo>
                    <a:pt x="19" y="21"/>
                    <a:pt x="18" y="19"/>
                    <a:pt x="18" y="18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15"/>
                    <a:pt x="16" y="14"/>
                    <a:pt x="16" y="13"/>
                  </a:cubicBezTo>
                  <a:cubicBezTo>
                    <a:pt x="16" y="12"/>
                    <a:pt x="16" y="10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1" y="13"/>
                    <a:pt x="2" y="15"/>
                    <a:pt x="3" y="17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5" y="22"/>
                    <a:pt x="6" y="23"/>
                    <a:pt x="7" y="24"/>
                  </a:cubicBezTo>
                  <a:cubicBezTo>
                    <a:pt x="9" y="26"/>
                    <a:pt x="11" y="29"/>
                    <a:pt x="13" y="31"/>
                  </a:cubicBezTo>
                  <a:cubicBezTo>
                    <a:pt x="18" y="34"/>
                    <a:pt x="24" y="36"/>
                    <a:pt x="28" y="37"/>
                  </a:cubicBezTo>
                  <a:cubicBezTo>
                    <a:pt x="32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5"/>
                  </a:cubicBezTo>
                  <a:cubicBezTo>
                    <a:pt x="38" y="34"/>
                    <a:pt x="37" y="33"/>
                    <a:pt x="36" y="3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-101600" y="1492250"/>
              <a:ext cx="419100" cy="411163"/>
            </a:xfrm>
            <a:custGeom>
              <a:avLst/>
              <a:gdLst>
                <a:gd name="T0" fmla="*/ 37 w 136"/>
                <a:gd name="T1" fmla="*/ 2 h 133"/>
                <a:gd name="T2" fmla="*/ 57 w 136"/>
                <a:gd name="T3" fmla="*/ 5 h 133"/>
                <a:gd name="T4" fmla="*/ 57 w 136"/>
                <a:gd name="T5" fmla="*/ 7 h 133"/>
                <a:gd name="T6" fmla="*/ 55 w 136"/>
                <a:gd name="T7" fmla="*/ 10 h 133"/>
                <a:gd name="T8" fmla="*/ 32 w 136"/>
                <a:gd name="T9" fmla="*/ 26 h 133"/>
                <a:gd name="T10" fmla="*/ 33 w 136"/>
                <a:gd name="T11" fmla="*/ 36 h 133"/>
                <a:gd name="T12" fmla="*/ 72 w 136"/>
                <a:gd name="T13" fmla="*/ 49 h 133"/>
                <a:gd name="T14" fmla="*/ 87 w 136"/>
                <a:gd name="T15" fmla="*/ 43 h 133"/>
                <a:gd name="T16" fmla="*/ 88 w 136"/>
                <a:gd name="T17" fmla="*/ 43 h 133"/>
                <a:gd name="T18" fmla="*/ 91 w 136"/>
                <a:gd name="T19" fmla="*/ 44 h 133"/>
                <a:gd name="T20" fmla="*/ 92 w 136"/>
                <a:gd name="T21" fmla="*/ 47 h 133"/>
                <a:gd name="T22" fmla="*/ 92 w 136"/>
                <a:gd name="T23" fmla="*/ 48 h 133"/>
                <a:gd name="T24" fmla="*/ 87 w 136"/>
                <a:gd name="T25" fmla="*/ 63 h 133"/>
                <a:gd name="T26" fmla="*/ 99 w 136"/>
                <a:gd name="T27" fmla="*/ 101 h 133"/>
                <a:gd name="T28" fmla="*/ 110 w 136"/>
                <a:gd name="T29" fmla="*/ 102 h 133"/>
                <a:gd name="T30" fmla="*/ 127 w 136"/>
                <a:gd name="T31" fmla="*/ 79 h 133"/>
                <a:gd name="T32" fmla="*/ 129 w 136"/>
                <a:gd name="T33" fmla="*/ 77 h 133"/>
                <a:gd name="T34" fmla="*/ 132 w 136"/>
                <a:gd name="T35" fmla="*/ 78 h 133"/>
                <a:gd name="T36" fmla="*/ 134 w 136"/>
                <a:gd name="T37" fmla="*/ 97 h 133"/>
                <a:gd name="T38" fmla="*/ 102 w 136"/>
                <a:gd name="T39" fmla="*/ 125 h 133"/>
                <a:gd name="T40" fmla="*/ 67 w 136"/>
                <a:gd name="T41" fmla="*/ 95 h 133"/>
                <a:gd name="T42" fmla="*/ 21 w 136"/>
                <a:gd name="T43" fmla="*/ 128 h 133"/>
                <a:gd name="T44" fmla="*/ 4 w 136"/>
                <a:gd name="T45" fmla="*/ 129 h 133"/>
                <a:gd name="T46" fmla="*/ 5 w 136"/>
                <a:gd name="T47" fmla="*/ 112 h 133"/>
                <a:gd name="T48" fmla="*/ 39 w 136"/>
                <a:gd name="T49" fmla="*/ 68 h 133"/>
                <a:gd name="T50" fmla="*/ 9 w 136"/>
                <a:gd name="T51" fmla="*/ 34 h 133"/>
                <a:gd name="T52" fmla="*/ 37 w 136"/>
                <a:gd name="T5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37" y="2"/>
                  </a:moveTo>
                  <a:cubicBezTo>
                    <a:pt x="45" y="0"/>
                    <a:pt x="53" y="1"/>
                    <a:pt x="57" y="5"/>
                  </a:cubicBezTo>
                  <a:cubicBezTo>
                    <a:pt x="57" y="5"/>
                    <a:pt x="58" y="6"/>
                    <a:pt x="57" y="7"/>
                  </a:cubicBezTo>
                  <a:cubicBezTo>
                    <a:pt x="57" y="8"/>
                    <a:pt x="56" y="9"/>
                    <a:pt x="55" y="10"/>
                  </a:cubicBezTo>
                  <a:cubicBezTo>
                    <a:pt x="55" y="10"/>
                    <a:pt x="37" y="15"/>
                    <a:pt x="32" y="26"/>
                  </a:cubicBezTo>
                  <a:cubicBezTo>
                    <a:pt x="31" y="29"/>
                    <a:pt x="31" y="32"/>
                    <a:pt x="33" y="36"/>
                  </a:cubicBezTo>
                  <a:cubicBezTo>
                    <a:pt x="41" y="54"/>
                    <a:pt x="65" y="50"/>
                    <a:pt x="72" y="49"/>
                  </a:cubicBezTo>
                  <a:cubicBezTo>
                    <a:pt x="77" y="48"/>
                    <a:pt x="82" y="46"/>
                    <a:pt x="87" y="43"/>
                  </a:cubicBezTo>
                  <a:cubicBezTo>
                    <a:pt x="87" y="43"/>
                    <a:pt x="88" y="43"/>
                    <a:pt x="88" y="43"/>
                  </a:cubicBezTo>
                  <a:cubicBezTo>
                    <a:pt x="89" y="43"/>
                    <a:pt x="90" y="43"/>
                    <a:pt x="91" y="44"/>
                  </a:cubicBezTo>
                  <a:cubicBezTo>
                    <a:pt x="92" y="45"/>
                    <a:pt x="92" y="46"/>
                    <a:pt x="92" y="47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0" y="53"/>
                    <a:pt x="88" y="58"/>
                    <a:pt x="87" y="63"/>
                  </a:cubicBezTo>
                  <a:cubicBezTo>
                    <a:pt x="85" y="70"/>
                    <a:pt x="81" y="93"/>
                    <a:pt x="99" y="101"/>
                  </a:cubicBezTo>
                  <a:cubicBezTo>
                    <a:pt x="103" y="103"/>
                    <a:pt x="107" y="103"/>
                    <a:pt x="110" y="102"/>
                  </a:cubicBezTo>
                  <a:cubicBezTo>
                    <a:pt x="121" y="97"/>
                    <a:pt x="127" y="79"/>
                    <a:pt x="127" y="79"/>
                  </a:cubicBezTo>
                  <a:cubicBezTo>
                    <a:pt x="127" y="78"/>
                    <a:pt x="128" y="77"/>
                    <a:pt x="129" y="77"/>
                  </a:cubicBezTo>
                  <a:cubicBezTo>
                    <a:pt x="130" y="77"/>
                    <a:pt x="131" y="77"/>
                    <a:pt x="132" y="78"/>
                  </a:cubicBezTo>
                  <a:cubicBezTo>
                    <a:pt x="135" y="82"/>
                    <a:pt x="136" y="89"/>
                    <a:pt x="134" y="97"/>
                  </a:cubicBezTo>
                  <a:cubicBezTo>
                    <a:pt x="131" y="110"/>
                    <a:pt x="121" y="124"/>
                    <a:pt x="102" y="125"/>
                  </a:cubicBezTo>
                  <a:cubicBezTo>
                    <a:pt x="80" y="125"/>
                    <a:pt x="71" y="106"/>
                    <a:pt x="67" y="95"/>
                  </a:cubicBezTo>
                  <a:cubicBezTo>
                    <a:pt x="54" y="119"/>
                    <a:pt x="23" y="127"/>
                    <a:pt x="21" y="128"/>
                  </a:cubicBezTo>
                  <a:cubicBezTo>
                    <a:pt x="21" y="128"/>
                    <a:pt x="8" y="133"/>
                    <a:pt x="4" y="129"/>
                  </a:cubicBezTo>
                  <a:cubicBezTo>
                    <a:pt x="0" y="125"/>
                    <a:pt x="5" y="113"/>
                    <a:pt x="5" y="112"/>
                  </a:cubicBezTo>
                  <a:cubicBezTo>
                    <a:pt x="6" y="111"/>
                    <a:pt x="14" y="81"/>
                    <a:pt x="39" y="68"/>
                  </a:cubicBezTo>
                  <a:cubicBezTo>
                    <a:pt x="28" y="64"/>
                    <a:pt x="9" y="55"/>
                    <a:pt x="9" y="34"/>
                  </a:cubicBezTo>
                  <a:cubicBezTo>
                    <a:pt x="9" y="15"/>
                    <a:pt x="24" y="5"/>
                    <a:pt x="37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/>
            <p:nvPr/>
          </p:nvSpPr>
          <p:spPr bwMode="auto">
            <a:xfrm>
              <a:off x="49212" y="1346200"/>
              <a:ext cx="420688" cy="409575"/>
            </a:xfrm>
            <a:custGeom>
              <a:avLst/>
              <a:gdLst>
                <a:gd name="T0" fmla="*/ 2 w 136"/>
                <a:gd name="T1" fmla="*/ 35 h 132"/>
                <a:gd name="T2" fmla="*/ 5 w 136"/>
                <a:gd name="T3" fmla="*/ 54 h 132"/>
                <a:gd name="T4" fmla="*/ 8 w 136"/>
                <a:gd name="T5" fmla="*/ 55 h 132"/>
                <a:gd name="T6" fmla="*/ 10 w 136"/>
                <a:gd name="T7" fmla="*/ 53 h 132"/>
                <a:gd name="T8" fmla="*/ 26 w 136"/>
                <a:gd name="T9" fmla="*/ 31 h 132"/>
                <a:gd name="T10" fmla="*/ 37 w 136"/>
                <a:gd name="T11" fmla="*/ 31 h 132"/>
                <a:gd name="T12" fmla="*/ 50 w 136"/>
                <a:gd name="T13" fmla="*/ 69 h 132"/>
                <a:gd name="T14" fmla="*/ 44 w 136"/>
                <a:gd name="T15" fmla="*/ 84 h 132"/>
                <a:gd name="T16" fmla="*/ 44 w 136"/>
                <a:gd name="T17" fmla="*/ 85 h 132"/>
                <a:gd name="T18" fmla="*/ 45 w 136"/>
                <a:gd name="T19" fmla="*/ 88 h 132"/>
                <a:gd name="T20" fmla="*/ 49 w 136"/>
                <a:gd name="T21" fmla="*/ 89 h 132"/>
                <a:gd name="T22" fmla="*/ 49 w 136"/>
                <a:gd name="T23" fmla="*/ 89 h 132"/>
                <a:gd name="T24" fmla="*/ 65 w 136"/>
                <a:gd name="T25" fmla="*/ 84 h 132"/>
                <a:gd name="T26" fmla="*/ 104 w 136"/>
                <a:gd name="T27" fmla="*/ 96 h 132"/>
                <a:gd name="T28" fmla="*/ 104 w 136"/>
                <a:gd name="T29" fmla="*/ 107 h 132"/>
                <a:gd name="T30" fmla="*/ 81 w 136"/>
                <a:gd name="T31" fmla="*/ 123 h 132"/>
                <a:gd name="T32" fmla="*/ 79 w 136"/>
                <a:gd name="T33" fmla="*/ 125 h 132"/>
                <a:gd name="T34" fmla="*/ 80 w 136"/>
                <a:gd name="T35" fmla="*/ 127 h 132"/>
                <a:gd name="T36" fmla="*/ 100 w 136"/>
                <a:gd name="T37" fmla="*/ 130 h 132"/>
                <a:gd name="T38" fmla="*/ 128 w 136"/>
                <a:gd name="T39" fmla="*/ 98 h 132"/>
                <a:gd name="T40" fmla="*/ 97 w 136"/>
                <a:gd name="T41" fmla="*/ 64 h 132"/>
                <a:gd name="T42" fmla="*/ 131 w 136"/>
                <a:gd name="T43" fmla="*/ 20 h 132"/>
                <a:gd name="T44" fmla="*/ 132 w 136"/>
                <a:gd name="T45" fmla="*/ 3 h 132"/>
                <a:gd name="T46" fmla="*/ 115 w 136"/>
                <a:gd name="T47" fmla="*/ 4 h 132"/>
                <a:gd name="T48" fmla="*/ 70 w 136"/>
                <a:gd name="T49" fmla="*/ 37 h 132"/>
                <a:gd name="T50" fmla="*/ 35 w 136"/>
                <a:gd name="T51" fmla="*/ 8 h 132"/>
                <a:gd name="T52" fmla="*/ 2 w 136"/>
                <a:gd name="T53" fmla="*/ 3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2" y="35"/>
                  </a:moveTo>
                  <a:cubicBezTo>
                    <a:pt x="0" y="43"/>
                    <a:pt x="1" y="51"/>
                    <a:pt x="5" y="54"/>
                  </a:cubicBezTo>
                  <a:cubicBezTo>
                    <a:pt x="6" y="55"/>
                    <a:pt x="7" y="55"/>
                    <a:pt x="8" y="55"/>
                  </a:cubicBezTo>
                  <a:cubicBezTo>
                    <a:pt x="9" y="55"/>
                    <a:pt x="9" y="54"/>
                    <a:pt x="10" y="53"/>
                  </a:cubicBezTo>
                  <a:cubicBezTo>
                    <a:pt x="10" y="53"/>
                    <a:pt x="16" y="35"/>
                    <a:pt x="26" y="31"/>
                  </a:cubicBezTo>
                  <a:cubicBezTo>
                    <a:pt x="30" y="29"/>
                    <a:pt x="33" y="29"/>
                    <a:pt x="37" y="31"/>
                  </a:cubicBezTo>
                  <a:cubicBezTo>
                    <a:pt x="55" y="39"/>
                    <a:pt x="51" y="62"/>
                    <a:pt x="50" y="69"/>
                  </a:cubicBezTo>
                  <a:cubicBezTo>
                    <a:pt x="49" y="74"/>
                    <a:pt x="47" y="79"/>
                    <a:pt x="44" y="84"/>
                  </a:cubicBezTo>
                  <a:cubicBezTo>
                    <a:pt x="44" y="84"/>
                    <a:pt x="44" y="85"/>
                    <a:pt x="44" y="85"/>
                  </a:cubicBezTo>
                  <a:cubicBezTo>
                    <a:pt x="44" y="86"/>
                    <a:pt x="45" y="87"/>
                    <a:pt x="45" y="88"/>
                  </a:cubicBezTo>
                  <a:cubicBezTo>
                    <a:pt x="46" y="89"/>
                    <a:pt x="47" y="89"/>
                    <a:pt x="49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4" y="87"/>
                    <a:pt x="59" y="85"/>
                    <a:pt x="65" y="84"/>
                  </a:cubicBezTo>
                  <a:cubicBezTo>
                    <a:pt x="72" y="82"/>
                    <a:pt x="95" y="78"/>
                    <a:pt x="104" y="96"/>
                  </a:cubicBezTo>
                  <a:cubicBezTo>
                    <a:pt x="106" y="100"/>
                    <a:pt x="106" y="103"/>
                    <a:pt x="104" y="107"/>
                  </a:cubicBezTo>
                  <a:cubicBezTo>
                    <a:pt x="100" y="117"/>
                    <a:pt x="81" y="123"/>
                    <a:pt x="81" y="123"/>
                  </a:cubicBezTo>
                  <a:cubicBezTo>
                    <a:pt x="80" y="123"/>
                    <a:pt x="79" y="124"/>
                    <a:pt x="79" y="125"/>
                  </a:cubicBezTo>
                  <a:cubicBezTo>
                    <a:pt x="79" y="126"/>
                    <a:pt x="79" y="127"/>
                    <a:pt x="80" y="127"/>
                  </a:cubicBezTo>
                  <a:cubicBezTo>
                    <a:pt x="84" y="131"/>
                    <a:pt x="91" y="132"/>
                    <a:pt x="100" y="130"/>
                  </a:cubicBezTo>
                  <a:cubicBezTo>
                    <a:pt x="113" y="127"/>
                    <a:pt x="128" y="117"/>
                    <a:pt x="128" y="98"/>
                  </a:cubicBezTo>
                  <a:cubicBezTo>
                    <a:pt x="128" y="77"/>
                    <a:pt x="109" y="68"/>
                    <a:pt x="97" y="64"/>
                  </a:cubicBezTo>
                  <a:cubicBezTo>
                    <a:pt x="123" y="52"/>
                    <a:pt x="131" y="21"/>
                    <a:pt x="131" y="20"/>
                  </a:cubicBezTo>
                  <a:cubicBezTo>
                    <a:pt x="131" y="20"/>
                    <a:pt x="136" y="7"/>
                    <a:pt x="132" y="3"/>
                  </a:cubicBezTo>
                  <a:cubicBezTo>
                    <a:pt x="128" y="0"/>
                    <a:pt x="116" y="4"/>
                    <a:pt x="115" y="4"/>
                  </a:cubicBezTo>
                  <a:cubicBezTo>
                    <a:pt x="114" y="5"/>
                    <a:pt x="83" y="13"/>
                    <a:pt x="70" y="37"/>
                  </a:cubicBezTo>
                  <a:cubicBezTo>
                    <a:pt x="66" y="26"/>
                    <a:pt x="57" y="7"/>
                    <a:pt x="35" y="8"/>
                  </a:cubicBezTo>
                  <a:cubicBezTo>
                    <a:pt x="15" y="8"/>
                    <a:pt x="5" y="22"/>
                    <a:pt x="2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6437533" y="1082675"/>
              <a:ext cx="427038" cy="415925"/>
            </a:xfrm>
            <a:custGeom>
              <a:avLst/>
              <a:gdLst>
                <a:gd name="T0" fmla="*/ 136 w 138"/>
                <a:gd name="T1" fmla="*/ 35 h 134"/>
                <a:gd name="T2" fmla="*/ 133 w 138"/>
                <a:gd name="T3" fmla="*/ 55 h 134"/>
                <a:gd name="T4" fmla="*/ 131 w 138"/>
                <a:gd name="T5" fmla="*/ 56 h 134"/>
                <a:gd name="T6" fmla="*/ 129 w 138"/>
                <a:gd name="T7" fmla="*/ 54 h 134"/>
                <a:gd name="T8" fmla="*/ 112 w 138"/>
                <a:gd name="T9" fmla="*/ 31 h 134"/>
                <a:gd name="T10" fmla="*/ 101 w 138"/>
                <a:gd name="T11" fmla="*/ 31 h 134"/>
                <a:gd name="T12" fmla="*/ 88 w 138"/>
                <a:gd name="T13" fmla="*/ 70 h 134"/>
                <a:gd name="T14" fmla="*/ 93 w 138"/>
                <a:gd name="T15" fmla="*/ 86 h 134"/>
                <a:gd name="T16" fmla="*/ 94 w 138"/>
                <a:gd name="T17" fmla="*/ 86 h 134"/>
                <a:gd name="T18" fmla="*/ 92 w 138"/>
                <a:gd name="T19" fmla="*/ 89 h 134"/>
                <a:gd name="T20" fmla="*/ 89 w 138"/>
                <a:gd name="T21" fmla="*/ 91 h 134"/>
                <a:gd name="T22" fmla="*/ 89 w 138"/>
                <a:gd name="T23" fmla="*/ 90 h 134"/>
                <a:gd name="T24" fmla="*/ 73 w 138"/>
                <a:gd name="T25" fmla="*/ 85 h 134"/>
                <a:gd name="T26" fmla="*/ 33 w 138"/>
                <a:gd name="T27" fmla="*/ 98 h 134"/>
                <a:gd name="T28" fmla="*/ 33 w 138"/>
                <a:gd name="T29" fmla="*/ 109 h 134"/>
                <a:gd name="T30" fmla="*/ 56 w 138"/>
                <a:gd name="T31" fmla="*/ 125 h 134"/>
                <a:gd name="T32" fmla="*/ 58 w 138"/>
                <a:gd name="T33" fmla="*/ 127 h 134"/>
                <a:gd name="T34" fmla="*/ 58 w 138"/>
                <a:gd name="T35" fmla="*/ 130 h 134"/>
                <a:gd name="T36" fmla="*/ 37 w 138"/>
                <a:gd name="T37" fmla="*/ 133 h 134"/>
                <a:gd name="T38" fmla="*/ 9 w 138"/>
                <a:gd name="T39" fmla="*/ 100 h 134"/>
                <a:gd name="T40" fmla="*/ 40 w 138"/>
                <a:gd name="T41" fmla="*/ 66 h 134"/>
                <a:gd name="T42" fmla="*/ 5 w 138"/>
                <a:gd name="T43" fmla="*/ 21 h 134"/>
                <a:gd name="T44" fmla="*/ 4 w 138"/>
                <a:gd name="T45" fmla="*/ 4 h 134"/>
                <a:gd name="T46" fmla="*/ 21 w 138"/>
                <a:gd name="T47" fmla="*/ 5 h 134"/>
                <a:gd name="T48" fmla="*/ 68 w 138"/>
                <a:gd name="T49" fmla="*/ 38 h 134"/>
                <a:gd name="T50" fmla="*/ 103 w 138"/>
                <a:gd name="T51" fmla="*/ 8 h 134"/>
                <a:gd name="T52" fmla="*/ 136 w 138"/>
                <a:gd name="T53" fmla="*/ 3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4">
                  <a:moveTo>
                    <a:pt x="136" y="35"/>
                  </a:moveTo>
                  <a:cubicBezTo>
                    <a:pt x="138" y="44"/>
                    <a:pt x="137" y="51"/>
                    <a:pt x="133" y="55"/>
                  </a:cubicBezTo>
                  <a:cubicBezTo>
                    <a:pt x="133" y="56"/>
                    <a:pt x="132" y="56"/>
                    <a:pt x="131" y="56"/>
                  </a:cubicBezTo>
                  <a:cubicBezTo>
                    <a:pt x="130" y="56"/>
                    <a:pt x="129" y="55"/>
                    <a:pt x="129" y="54"/>
                  </a:cubicBezTo>
                  <a:cubicBezTo>
                    <a:pt x="129" y="54"/>
                    <a:pt x="123" y="36"/>
                    <a:pt x="112" y="31"/>
                  </a:cubicBezTo>
                  <a:cubicBezTo>
                    <a:pt x="108" y="29"/>
                    <a:pt x="105" y="30"/>
                    <a:pt x="101" y="31"/>
                  </a:cubicBezTo>
                  <a:cubicBezTo>
                    <a:pt x="82" y="40"/>
                    <a:pt x="86" y="63"/>
                    <a:pt x="88" y="70"/>
                  </a:cubicBezTo>
                  <a:cubicBezTo>
                    <a:pt x="89" y="76"/>
                    <a:pt x="91" y="81"/>
                    <a:pt x="93" y="86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4" y="87"/>
                    <a:pt x="93" y="89"/>
                    <a:pt x="92" y="89"/>
                  </a:cubicBezTo>
                  <a:cubicBezTo>
                    <a:pt x="92" y="90"/>
                    <a:pt x="90" y="91"/>
                    <a:pt x="89" y="91"/>
                  </a:cubicBezTo>
                  <a:cubicBezTo>
                    <a:pt x="89" y="91"/>
                    <a:pt x="89" y="91"/>
                    <a:pt x="89" y="90"/>
                  </a:cubicBezTo>
                  <a:cubicBezTo>
                    <a:pt x="84" y="88"/>
                    <a:pt x="78" y="86"/>
                    <a:pt x="73" y="85"/>
                  </a:cubicBezTo>
                  <a:cubicBezTo>
                    <a:pt x="66" y="84"/>
                    <a:pt x="42" y="80"/>
                    <a:pt x="33" y="98"/>
                  </a:cubicBezTo>
                  <a:cubicBezTo>
                    <a:pt x="31" y="102"/>
                    <a:pt x="31" y="105"/>
                    <a:pt x="33" y="109"/>
                  </a:cubicBezTo>
                  <a:cubicBezTo>
                    <a:pt x="37" y="119"/>
                    <a:pt x="56" y="125"/>
                    <a:pt x="56" y="125"/>
                  </a:cubicBezTo>
                  <a:cubicBezTo>
                    <a:pt x="57" y="125"/>
                    <a:pt x="58" y="126"/>
                    <a:pt x="58" y="127"/>
                  </a:cubicBezTo>
                  <a:cubicBezTo>
                    <a:pt x="59" y="128"/>
                    <a:pt x="58" y="129"/>
                    <a:pt x="58" y="130"/>
                  </a:cubicBezTo>
                  <a:cubicBezTo>
                    <a:pt x="54" y="133"/>
                    <a:pt x="46" y="134"/>
                    <a:pt x="37" y="133"/>
                  </a:cubicBezTo>
                  <a:cubicBezTo>
                    <a:pt x="24" y="130"/>
                    <a:pt x="9" y="120"/>
                    <a:pt x="9" y="100"/>
                  </a:cubicBezTo>
                  <a:cubicBezTo>
                    <a:pt x="8" y="79"/>
                    <a:pt x="28" y="69"/>
                    <a:pt x="40" y="66"/>
                  </a:cubicBezTo>
                  <a:cubicBezTo>
                    <a:pt x="14" y="53"/>
                    <a:pt x="5" y="22"/>
                    <a:pt x="5" y="21"/>
                  </a:cubicBezTo>
                  <a:cubicBezTo>
                    <a:pt x="5" y="20"/>
                    <a:pt x="0" y="8"/>
                    <a:pt x="4" y="4"/>
                  </a:cubicBezTo>
                  <a:cubicBezTo>
                    <a:pt x="8" y="0"/>
                    <a:pt x="21" y="5"/>
                    <a:pt x="21" y="5"/>
                  </a:cubicBezTo>
                  <a:cubicBezTo>
                    <a:pt x="23" y="5"/>
                    <a:pt x="54" y="13"/>
                    <a:pt x="68" y="38"/>
                  </a:cubicBezTo>
                  <a:cubicBezTo>
                    <a:pt x="71" y="27"/>
                    <a:pt x="81" y="8"/>
                    <a:pt x="103" y="8"/>
                  </a:cubicBezTo>
                  <a:cubicBezTo>
                    <a:pt x="123" y="8"/>
                    <a:pt x="133" y="23"/>
                    <a:pt x="136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/>
            <p:nvPr/>
          </p:nvSpPr>
          <p:spPr bwMode="auto">
            <a:xfrm>
              <a:off x="6832820" y="862013"/>
              <a:ext cx="506413" cy="715963"/>
            </a:xfrm>
            <a:custGeom>
              <a:avLst/>
              <a:gdLst>
                <a:gd name="T0" fmla="*/ 33 w 164"/>
                <a:gd name="T1" fmla="*/ 229 h 231"/>
                <a:gd name="T2" fmla="*/ 26 w 164"/>
                <a:gd name="T3" fmla="*/ 215 h 231"/>
                <a:gd name="T4" fmla="*/ 19 w 164"/>
                <a:gd name="T5" fmla="*/ 199 h 231"/>
                <a:gd name="T6" fmla="*/ 12 w 164"/>
                <a:gd name="T7" fmla="*/ 178 h 231"/>
                <a:gd name="T8" fmla="*/ 4 w 164"/>
                <a:gd name="T9" fmla="*/ 152 h 231"/>
                <a:gd name="T10" fmla="*/ 0 w 164"/>
                <a:gd name="T11" fmla="*/ 122 h 231"/>
                <a:gd name="T12" fmla="*/ 1 w 164"/>
                <a:gd name="T13" fmla="*/ 106 h 231"/>
                <a:gd name="T14" fmla="*/ 4 w 164"/>
                <a:gd name="T15" fmla="*/ 89 h 231"/>
                <a:gd name="T16" fmla="*/ 16 w 164"/>
                <a:gd name="T17" fmla="*/ 57 h 231"/>
                <a:gd name="T18" fmla="*/ 36 w 164"/>
                <a:gd name="T19" fmla="*/ 29 h 231"/>
                <a:gd name="T20" fmla="*/ 50 w 164"/>
                <a:gd name="T21" fmla="*/ 18 h 231"/>
                <a:gd name="T22" fmla="*/ 64 w 164"/>
                <a:gd name="T23" fmla="*/ 10 h 231"/>
                <a:gd name="T24" fmla="*/ 80 w 164"/>
                <a:gd name="T25" fmla="*/ 5 h 231"/>
                <a:gd name="T26" fmla="*/ 81 w 164"/>
                <a:gd name="T27" fmla="*/ 4 h 231"/>
                <a:gd name="T28" fmla="*/ 82 w 164"/>
                <a:gd name="T29" fmla="*/ 4 h 231"/>
                <a:gd name="T30" fmla="*/ 84 w 164"/>
                <a:gd name="T31" fmla="*/ 4 h 231"/>
                <a:gd name="T32" fmla="*/ 87 w 164"/>
                <a:gd name="T33" fmla="*/ 3 h 231"/>
                <a:gd name="T34" fmla="*/ 95 w 164"/>
                <a:gd name="T35" fmla="*/ 2 h 231"/>
                <a:gd name="T36" fmla="*/ 124 w 164"/>
                <a:gd name="T37" fmla="*/ 4 h 231"/>
                <a:gd name="T38" fmla="*/ 145 w 164"/>
                <a:gd name="T39" fmla="*/ 16 h 231"/>
                <a:gd name="T40" fmla="*/ 157 w 164"/>
                <a:gd name="T41" fmla="*/ 30 h 231"/>
                <a:gd name="T42" fmla="*/ 163 w 164"/>
                <a:gd name="T43" fmla="*/ 40 h 231"/>
                <a:gd name="T44" fmla="*/ 164 w 164"/>
                <a:gd name="T45" fmla="*/ 44 h 231"/>
                <a:gd name="T46" fmla="*/ 163 w 164"/>
                <a:gd name="T47" fmla="*/ 47 h 231"/>
                <a:gd name="T48" fmla="*/ 160 w 164"/>
                <a:gd name="T49" fmla="*/ 45 h 231"/>
                <a:gd name="T50" fmla="*/ 158 w 164"/>
                <a:gd name="T51" fmla="*/ 42 h 231"/>
                <a:gd name="T52" fmla="*/ 152 w 164"/>
                <a:gd name="T53" fmla="*/ 33 h 231"/>
                <a:gd name="T54" fmla="*/ 140 w 164"/>
                <a:gd name="T55" fmla="*/ 22 h 231"/>
                <a:gd name="T56" fmla="*/ 122 w 164"/>
                <a:gd name="T57" fmla="*/ 13 h 231"/>
                <a:gd name="T58" fmla="*/ 126 w 164"/>
                <a:gd name="T59" fmla="*/ 36 h 231"/>
                <a:gd name="T60" fmla="*/ 124 w 164"/>
                <a:gd name="T61" fmla="*/ 39 h 231"/>
                <a:gd name="T62" fmla="*/ 122 w 164"/>
                <a:gd name="T63" fmla="*/ 40 h 231"/>
                <a:gd name="T64" fmla="*/ 120 w 164"/>
                <a:gd name="T65" fmla="*/ 38 h 231"/>
                <a:gd name="T66" fmla="*/ 69 w 164"/>
                <a:gd name="T67" fmla="*/ 20 h 231"/>
                <a:gd name="T68" fmla="*/ 69 w 164"/>
                <a:gd name="T69" fmla="*/ 20 h 231"/>
                <a:gd name="T70" fmla="*/ 68 w 164"/>
                <a:gd name="T71" fmla="*/ 21 h 231"/>
                <a:gd name="T72" fmla="*/ 82 w 164"/>
                <a:gd name="T73" fmla="*/ 34 h 231"/>
                <a:gd name="T74" fmla="*/ 83 w 164"/>
                <a:gd name="T75" fmla="*/ 36 h 231"/>
                <a:gd name="T76" fmla="*/ 81 w 164"/>
                <a:gd name="T77" fmla="*/ 38 h 231"/>
                <a:gd name="T78" fmla="*/ 51 w 164"/>
                <a:gd name="T79" fmla="*/ 32 h 231"/>
                <a:gd name="T80" fmla="*/ 45 w 164"/>
                <a:gd name="T81" fmla="*/ 38 h 231"/>
                <a:gd name="T82" fmla="*/ 27 w 164"/>
                <a:gd name="T83" fmla="*/ 63 h 231"/>
                <a:gd name="T84" fmla="*/ 16 w 164"/>
                <a:gd name="T85" fmla="*/ 90 h 231"/>
                <a:gd name="T86" fmla="*/ 32 w 164"/>
                <a:gd name="T87" fmla="*/ 100 h 231"/>
                <a:gd name="T88" fmla="*/ 12 w 164"/>
                <a:gd name="T89" fmla="*/ 112 h 231"/>
                <a:gd name="T90" fmla="*/ 11 w 164"/>
                <a:gd name="T91" fmla="*/ 122 h 231"/>
                <a:gd name="T92" fmla="*/ 14 w 164"/>
                <a:gd name="T93" fmla="*/ 150 h 231"/>
                <a:gd name="T94" fmla="*/ 20 w 164"/>
                <a:gd name="T95" fmla="*/ 175 h 231"/>
                <a:gd name="T96" fmla="*/ 26 w 164"/>
                <a:gd name="T97" fmla="*/ 197 h 231"/>
                <a:gd name="T98" fmla="*/ 32 w 164"/>
                <a:gd name="T99" fmla="*/ 213 h 231"/>
                <a:gd name="T100" fmla="*/ 37 w 164"/>
                <a:gd name="T101" fmla="*/ 227 h 231"/>
                <a:gd name="T102" fmla="*/ 36 w 164"/>
                <a:gd name="T103" fmla="*/ 230 h 231"/>
                <a:gd name="T104" fmla="*/ 33 w 164"/>
                <a:gd name="T105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1">
                  <a:moveTo>
                    <a:pt x="33" y="229"/>
                  </a:moveTo>
                  <a:cubicBezTo>
                    <a:pt x="33" y="229"/>
                    <a:pt x="30" y="224"/>
                    <a:pt x="26" y="215"/>
                  </a:cubicBezTo>
                  <a:cubicBezTo>
                    <a:pt x="24" y="211"/>
                    <a:pt x="22" y="205"/>
                    <a:pt x="19" y="199"/>
                  </a:cubicBezTo>
                  <a:cubicBezTo>
                    <a:pt x="17" y="193"/>
                    <a:pt x="14" y="186"/>
                    <a:pt x="12" y="178"/>
                  </a:cubicBezTo>
                  <a:cubicBezTo>
                    <a:pt x="9" y="170"/>
                    <a:pt x="6" y="161"/>
                    <a:pt x="4" y="152"/>
                  </a:cubicBezTo>
                  <a:cubicBezTo>
                    <a:pt x="2" y="143"/>
                    <a:pt x="0" y="133"/>
                    <a:pt x="0" y="122"/>
                  </a:cubicBezTo>
                  <a:cubicBezTo>
                    <a:pt x="0" y="116"/>
                    <a:pt x="1" y="111"/>
                    <a:pt x="1" y="106"/>
                  </a:cubicBezTo>
                  <a:cubicBezTo>
                    <a:pt x="2" y="100"/>
                    <a:pt x="3" y="95"/>
                    <a:pt x="4" y="89"/>
                  </a:cubicBezTo>
                  <a:cubicBezTo>
                    <a:pt x="7" y="78"/>
                    <a:pt x="11" y="68"/>
                    <a:pt x="16" y="57"/>
                  </a:cubicBezTo>
                  <a:cubicBezTo>
                    <a:pt x="21" y="47"/>
                    <a:pt x="28" y="37"/>
                    <a:pt x="36" y="29"/>
                  </a:cubicBezTo>
                  <a:cubicBezTo>
                    <a:pt x="40" y="25"/>
                    <a:pt x="45" y="22"/>
                    <a:pt x="50" y="18"/>
                  </a:cubicBezTo>
                  <a:cubicBezTo>
                    <a:pt x="54" y="15"/>
                    <a:pt x="59" y="12"/>
                    <a:pt x="64" y="10"/>
                  </a:cubicBezTo>
                  <a:cubicBezTo>
                    <a:pt x="69" y="8"/>
                    <a:pt x="75" y="6"/>
                    <a:pt x="80" y="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2" y="4"/>
                    <a:pt x="81" y="4"/>
                    <a:pt x="82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90" y="3"/>
                    <a:pt x="92" y="2"/>
                    <a:pt x="95" y="2"/>
                  </a:cubicBezTo>
                  <a:cubicBezTo>
                    <a:pt x="105" y="0"/>
                    <a:pt x="115" y="2"/>
                    <a:pt x="124" y="4"/>
                  </a:cubicBezTo>
                  <a:cubicBezTo>
                    <a:pt x="133" y="6"/>
                    <a:pt x="140" y="11"/>
                    <a:pt x="145" y="16"/>
                  </a:cubicBezTo>
                  <a:cubicBezTo>
                    <a:pt x="151" y="20"/>
                    <a:pt x="155" y="25"/>
                    <a:pt x="157" y="30"/>
                  </a:cubicBezTo>
                  <a:cubicBezTo>
                    <a:pt x="160" y="34"/>
                    <a:pt x="162" y="37"/>
                    <a:pt x="163" y="40"/>
                  </a:cubicBezTo>
                  <a:cubicBezTo>
                    <a:pt x="164" y="42"/>
                    <a:pt x="164" y="44"/>
                    <a:pt x="164" y="44"/>
                  </a:cubicBezTo>
                  <a:cubicBezTo>
                    <a:pt x="164" y="45"/>
                    <a:pt x="164" y="46"/>
                    <a:pt x="163" y="47"/>
                  </a:cubicBezTo>
                  <a:cubicBezTo>
                    <a:pt x="161" y="47"/>
                    <a:pt x="160" y="46"/>
                    <a:pt x="160" y="45"/>
                  </a:cubicBezTo>
                  <a:cubicBezTo>
                    <a:pt x="160" y="45"/>
                    <a:pt x="159" y="44"/>
                    <a:pt x="158" y="42"/>
                  </a:cubicBezTo>
                  <a:cubicBezTo>
                    <a:pt x="157" y="40"/>
                    <a:pt x="155" y="37"/>
                    <a:pt x="152" y="33"/>
                  </a:cubicBezTo>
                  <a:cubicBezTo>
                    <a:pt x="149" y="29"/>
                    <a:pt x="145" y="25"/>
                    <a:pt x="140" y="22"/>
                  </a:cubicBezTo>
                  <a:cubicBezTo>
                    <a:pt x="135" y="18"/>
                    <a:pt x="129" y="15"/>
                    <a:pt x="122" y="13"/>
                  </a:cubicBezTo>
                  <a:cubicBezTo>
                    <a:pt x="130" y="22"/>
                    <a:pt x="127" y="31"/>
                    <a:pt x="126" y="36"/>
                  </a:cubicBezTo>
                  <a:cubicBezTo>
                    <a:pt x="125" y="38"/>
                    <a:pt x="124" y="39"/>
                    <a:pt x="124" y="39"/>
                  </a:cubicBezTo>
                  <a:cubicBezTo>
                    <a:pt x="124" y="40"/>
                    <a:pt x="123" y="40"/>
                    <a:pt x="122" y="40"/>
                  </a:cubicBezTo>
                  <a:cubicBezTo>
                    <a:pt x="121" y="40"/>
                    <a:pt x="120" y="39"/>
                    <a:pt x="120" y="38"/>
                  </a:cubicBezTo>
                  <a:cubicBezTo>
                    <a:pt x="113" y="21"/>
                    <a:pt x="84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1"/>
                    <a:pt x="68" y="21"/>
                    <a:pt x="68" y="21"/>
                  </a:cubicBezTo>
                  <a:cubicBezTo>
                    <a:pt x="75" y="27"/>
                    <a:pt x="82" y="33"/>
                    <a:pt x="82" y="34"/>
                  </a:cubicBezTo>
                  <a:cubicBezTo>
                    <a:pt x="83" y="34"/>
                    <a:pt x="83" y="35"/>
                    <a:pt x="83" y="36"/>
                  </a:cubicBezTo>
                  <a:cubicBezTo>
                    <a:pt x="83" y="37"/>
                    <a:pt x="82" y="38"/>
                    <a:pt x="81" y="38"/>
                  </a:cubicBezTo>
                  <a:cubicBezTo>
                    <a:pt x="63" y="39"/>
                    <a:pt x="54" y="34"/>
                    <a:pt x="51" y="32"/>
                  </a:cubicBezTo>
                  <a:cubicBezTo>
                    <a:pt x="49" y="34"/>
                    <a:pt x="47" y="36"/>
                    <a:pt x="45" y="38"/>
                  </a:cubicBezTo>
                  <a:cubicBezTo>
                    <a:pt x="38" y="45"/>
                    <a:pt x="32" y="53"/>
                    <a:pt x="27" y="63"/>
                  </a:cubicBezTo>
                  <a:cubicBezTo>
                    <a:pt x="22" y="71"/>
                    <a:pt x="19" y="81"/>
                    <a:pt x="16" y="90"/>
                  </a:cubicBezTo>
                  <a:cubicBezTo>
                    <a:pt x="27" y="90"/>
                    <a:pt x="32" y="100"/>
                    <a:pt x="32" y="100"/>
                  </a:cubicBezTo>
                  <a:cubicBezTo>
                    <a:pt x="23" y="102"/>
                    <a:pt x="16" y="107"/>
                    <a:pt x="12" y="112"/>
                  </a:cubicBezTo>
                  <a:cubicBezTo>
                    <a:pt x="12" y="115"/>
                    <a:pt x="11" y="119"/>
                    <a:pt x="11" y="122"/>
                  </a:cubicBezTo>
                  <a:cubicBezTo>
                    <a:pt x="10" y="131"/>
                    <a:pt x="12" y="141"/>
                    <a:pt x="14" y="150"/>
                  </a:cubicBezTo>
                  <a:cubicBezTo>
                    <a:pt x="15" y="159"/>
                    <a:pt x="18" y="168"/>
                    <a:pt x="20" y="175"/>
                  </a:cubicBezTo>
                  <a:cubicBezTo>
                    <a:pt x="22" y="183"/>
                    <a:pt x="24" y="190"/>
                    <a:pt x="26" y="197"/>
                  </a:cubicBezTo>
                  <a:cubicBezTo>
                    <a:pt x="28" y="203"/>
                    <a:pt x="30" y="209"/>
                    <a:pt x="32" y="213"/>
                  </a:cubicBezTo>
                  <a:cubicBezTo>
                    <a:pt x="35" y="222"/>
                    <a:pt x="37" y="227"/>
                    <a:pt x="37" y="227"/>
                  </a:cubicBezTo>
                  <a:cubicBezTo>
                    <a:pt x="38" y="228"/>
                    <a:pt x="37" y="229"/>
                    <a:pt x="36" y="230"/>
                  </a:cubicBezTo>
                  <a:cubicBezTo>
                    <a:pt x="35" y="231"/>
                    <a:pt x="33" y="230"/>
                    <a:pt x="33" y="2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6861395" y="962025"/>
              <a:ext cx="317500" cy="204788"/>
            </a:xfrm>
            <a:custGeom>
              <a:avLst/>
              <a:gdLst>
                <a:gd name="T0" fmla="*/ 57 w 103"/>
                <a:gd name="T1" fmla="*/ 36 h 66"/>
                <a:gd name="T2" fmla="*/ 67 w 103"/>
                <a:gd name="T3" fmla="*/ 26 h 66"/>
                <a:gd name="T4" fmla="*/ 5 w 103"/>
                <a:gd name="T5" fmla="*/ 56 h 66"/>
                <a:gd name="T6" fmla="*/ 0 w 103"/>
                <a:gd name="T7" fmla="*/ 54 h 66"/>
                <a:gd name="T8" fmla="*/ 88 w 103"/>
                <a:gd name="T9" fmla="*/ 27 h 66"/>
                <a:gd name="T10" fmla="*/ 97 w 103"/>
                <a:gd name="T11" fmla="*/ 50 h 66"/>
                <a:gd name="T12" fmla="*/ 69 w 103"/>
                <a:gd name="T13" fmla="*/ 62 h 66"/>
                <a:gd name="T14" fmla="*/ 57 w 103"/>
                <a:gd name="T1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57" y="36"/>
                  </a:moveTo>
                  <a:cubicBezTo>
                    <a:pt x="59" y="32"/>
                    <a:pt x="63" y="28"/>
                    <a:pt x="67" y="26"/>
                  </a:cubicBezTo>
                  <a:cubicBezTo>
                    <a:pt x="26" y="19"/>
                    <a:pt x="6" y="55"/>
                    <a:pt x="5" y="5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29" y="0"/>
                    <a:pt x="88" y="27"/>
                  </a:cubicBezTo>
                  <a:cubicBezTo>
                    <a:pt x="88" y="27"/>
                    <a:pt x="103" y="31"/>
                    <a:pt x="97" y="50"/>
                  </a:cubicBezTo>
                  <a:cubicBezTo>
                    <a:pt x="94" y="60"/>
                    <a:pt x="79" y="66"/>
                    <a:pt x="69" y="62"/>
                  </a:cubicBezTo>
                  <a:cubicBezTo>
                    <a:pt x="58" y="58"/>
                    <a:pt x="53" y="47"/>
                    <a:pt x="57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"/>
            <p:cNvSpPr/>
            <p:nvPr/>
          </p:nvSpPr>
          <p:spPr bwMode="auto">
            <a:xfrm>
              <a:off x="7018558" y="1079500"/>
              <a:ext cx="352425" cy="220663"/>
            </a:xfrm>
            <a:custGeom>
              <a:avLst/>
              <a:gdLst>
                <a:gd name="T0" fmla="*/ 107 w 114"/>
                <a:gd name="T1" fmla="*/ 2 h 71"/>
                <a:gd name="T2" fmla="*/ 105 w 114"/>
                <a:gd name="T3" fmla="*/ 8 h 71"/>
                <a:gd name="T4" fmla="*/ 100 w 114"/>
                <a:gd name="T5" fmla="*/ 23 h 71"/>
                <a:gd name="T6" fmla="*/ 95 w 114"/>
                <a:gd name="T7" fmla="*/ 32 h 71"/>
                <a:gd name="T8" fmla="*/ 89 w 114"/>
                <a:gd name="T9" fmla="*/ 41 h 71"/>
                <a:gd name="T10" fmla="*/ 80 w 114"/>
                <a:gd name="T11" fmla="*/ 48 h 71"/>
                <a:gd name="T12" fmla="*/ 71 w 114"/>
                <a:gd name="T13" fmla="*/ 52 h 71"/>
                <a:gd name="T14" fmla="*/ 59 w 114"/>
                <a:gd name="T15" fmla="*/ 53 h 71"/>
                <a:gd name="T16" fmla="*/ 48 w 114"/>
                <a:gd name="T17" fmla="*/ 52 h 71"/>
                <a:gd name="T18" fmla="*/ 36 w 114"/>
                <a:gd name="T19" fmla="*/ 50 h 71"/>
                <a:gd name="T20" fmla="*/ 26 w 114"/>
                <a:gd name="T21" fmla="*/ 47 h 71"/>
                <a:gd name="T22" fmla="*/ 17 w 114"/>
                <a:gd name="T23" fmla="*/ 44 h 71"/>
                <a:gd name="T24" fmla="*/ 10 w 114"/>
                <a:gd name="T25" fmla="*/ 41 h 71"/>
                <a:gd name="T26" fmla="*/ 4 w 114"/>
                <a:gd name="T27" fmla="*/ 39 h 71"/>
                <a:gd name="T28" fmla="*/ 4 w 114"/>
                <a:gd name="T29" fmla="*/ 39 h 71"/>
                <a:gd name="T30" fmla="*/ 0 w 114"/>
                <a:gd name="T31" fmla="*/ 41 h 71"/>
                <a:gd name="T32" fmla="*/ 1 w 114"/>
                <a:gd name="T33" fmla="*/ 44 h 71"/>
                <a:gd name="T34" fmla="*/ 6 w 114"/>
                <a:gd name="T35" fmla="*/ 48 h 71"/>
                <a:gd name="T36" fmla="*/ 12 w 114"/>
                <a:gd name="T37" fmla="*/ 53 h 71"/>
                <a:gd name="T38" fmla="*/ 21 w 114"/>
                <a:gd name="T39" fmla="*/ 58 h 71"/>
                <a:gd name="T40" fmla="*/ 31 w 114"/>
                <a:gd name="T41" fmla="*/ 64 h 71"/>
                <a:gd name="T42" fmla="*/ 44 w 114"/>
                <a:gd name="T43" fmla="*/ 68 h 71"/>
                <a:gd name="T44" fmla="*/ 59 w 114"/>
                <a:gd name="T45" fmla="*/ 71 h 71"/>
                <a:gd name="T46" fmla="*/ 75 w 114"/>
                <a:gd name="T47" fmla="*/ 69 h 71"/>
                <a:gd name="T48" fmla="*/ 91 w 114"/>
                <a:gd name="T49" fmla="*/ 62 h 71"/>
                <a:gd name="T50" fmla="*/ 102 w 114"/>
                <a:gd name="T51" fmla="*/ 51 h 71"/>
                <a:gd name="T52" fmla="*/ 112 w 114"/>
                <a:gd name="T53" fmla="*/ 27 h 71"/>
                <a:gd name="T54" fmla="*/ 114 w 114"/>
                <a:gd name="T55" fmla="*/ 9 h 71"/>
                <a:gd name="T56" fmla="*/ 113 w 114"/>
                <a:gd name="T57" fmla="*/ 3 h 71"/>
                <a:gd name="T58" fmla="*/ 109 w 114"/>
                <a:gd name="T59" fmla="*/ 0 h 71"/>
                <a:gd name="T60" fmla="*/ 107 w 114"/>
                <a:gd name="T6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1">
                  <a:moveTo>
                    <a:pt x="107" y="2"/>
                  </a:moveTo>
                  <a:cubicBezTo>
                    <a:pt x="107" y="2"/>
                    <a:pt x="106" y="5"/>
                    <a:pt x="105" y="8"/>
                  </a:cubicBezTo>
                  <a:cubicBezTo>
                    <a:pt x="104" y="12"/>
                    <a:pt x="102" y="17"/>
                    <a:pt x="100" y="23"/>
                  </a:cubicBezTo>
                  <a:cubicBezTo>
                    <a:pt x="98" y="26"/>
                    <a:pt x="97" y="29"/>
                    <a:pt x="95" y="32"/>
                  </a:cubicBezTo>
                  <a:cubicBezTo>
                    <a:pt x="93" y="35"/>
                    <a:pt x="91" y="38"/>
                    <a:pt x="89" y="41"/>
                  </a:cubicBezTo>
                  <a:cubicBezTo>
                    <a:pt x="86" y="43"/>
                    <a:pt x="83" y="46"/>
                    <a:pt x="80" y="48"/>
                  </a:cubicBezTo>
                  <a:cubicBezTo>
                    <a:pt x="78" y="50"/>
                    <a:pt x="74" y="51"/>
                    <a:pt x="71" y="52"/>
                  </a:cubicBezTo>
                  <a:cubicBezTo>
                    <a:pt x="67" y="53"/>
                    <a:pt x="63" y="53"/>
                    <a:pt x="59" y="53"/>
                  </a:cubicBezTo>
                  <a:cubicBezTo>
                    <a:pt x="56" y="53"/>
                    <a:pt x="52" y="53"/>
                    <a:pt x="48" y="52"/>
                  </a:cubicBezTo>
                  <a:cubicBezTo>
                    <a:pt x="44" y="51"/>
                    <a:pt x="40" y="51"/>
                    <a:pt x="36" y="50"/>
                  </a:cubicBezTo>
                  <a:cubicBezTo>
                    <a:pt x="33" y="49"/>
                    <a:pt x="29" y="48"/>
                    <a:pt x="26" y="47"/>
                  </a:cubicBezTo>
                  <a:cubicBezTo>
                    <a:pt x="23" y="46"/>
                    <a:pt x="20" y="45"/>
                    <a:pt x="17" y="44"/>
                  </a:cubicBezTo>
                  <a:cubicBezTo>
                    <a:pt x="14" y="43"/>
                    <a:pt x="12" y="42"/>
                    <a:pt x="10" y="41"/>
                  </a:cubicBezTo>
                  <a:cubicBezTo>
                    <a:pt x="6" y="40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39"/>
                    <a:pt x="1" y="40"/>
                    <a:pt x="0" y="41"/>
                  </a:cubicBezTo>
                  <a:cubicBezTo>
                    <a:pt x="0" y="42"/>
                    <a:pt x="0" y="44"/>
                    <a:pt x="1" y="44"/>
                  </a:cubicBezTo>
                  <a:cubicBezTo>
                    <a:pt x="1" y="44"/>
                    <a:pt x="3" y="46"/>
                    <a:pt x="6" y="48"/>
                  </a:cubicBezTo>
                  <a:cubicBezTo>
                    <a:pt x="8" y="50"/>
                    <a:pt x="10" y="51"/>
                    <a:pt x="12" y="53"/>
                  </a:cubicBezTo>
                  <a:cubicBezTo>
                    <a:pt x="15" y="55"/>
                    <a:pt x="17" y="57"/>
                    <a:pt x="21" y="58"/>
                  </a:cubicBezTo>
                  <a:cubicBezTo>
                    <a:pt x="24" y="60"/>
                    <a:pt x="27" y="62"/>
                    <a:pt x="31" y="64"/>
                  </a:cubicBezTo>
                  <a:cubicBezTo>
                    <a:pt x="35" y="65"/>
                    <a:pt x="39" y="67"/>
                    <a:pt x="44" y="68"/>
                  </a:cubicBezTo>
                  <a:cubicBezTo>
                    <a:pt x="49" y="69"/>
                    <a:pt x="54" y="70"/>
                    <a:pt x="59" y="71"/>
                  </a:cubicBezTo>
                  <a:cubicBezTo>
                    <a:pt x="64" y="71"/>
                    <a:pt x="70" y="70"/>
                    <a:pt x="75" y="69"/>
                  </a:cubicBezTo>
                  <a:cubicBezTo>
                    <a:pt x="81" y="68"/>
                    <a:pt x="86" y="65"/>
                    <a:pt x="91" y="62"/>
                  </a:cubicBezTo>
                  <a:cubicBezTo>
                    <a:pt x="95" y="59"/>
                    <a:pt x="99" y="55"/>
                    <a:pt x="102" y="51"/>
                  </a:cubicBezTo>
                  <a:cubicBezTo>
                    <a:pt x="108" y="43"/>
                    <a:pt x="111" y="34"/>
                    <a:pt x="112" y="27"/>
                  </a:cubicBezTo>
                  <a:cubicBezTo>
                    <a:pt x="114" y="20"/>
                    <a:pt x="114" y="14"/>
                    <a:pt x="114" y="9"/>
                  </a:cubicBezTo>
                  <a:cubicBezTo>
                    <a:pt x="113" y="5"/>
                    <a:pt x="113" y="3"/>
                    <a:pt x="113" y="3"/>
                  </a:cubicBezTo>
                  <a:cubicBezTo>
                    <a:pt x="113" y="1"/>
                    <a:pt x="111" y="0"/>
                    <a:pt x="109" y="0"/>
                  </a:cubicBezTo>
                  <a:cubicBezTo>
                    <a:pt x="108" y="1"/>
                    <a:pt x="107" y="1"/>
                    <a:pt x="107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7191595" y="1104900"/>
              <a:ext cx="120650" cy="114300"/>
            </a:xfrm>
            <a:custGeom>
              <a:avLst/>
              <a:gdLst>
                <a:gd name="T0" fmla="*/ 33 w 39"/>
                <a:gd name="T1" fmla="*/ 2 h 37"/>
                <a:gd name="T2" fmla="*/ 31 w 39"/>
                <a:gd name="T3" fmla="*/ 7 h 37"/>
                <a:gd name="T4" fmla="*/ 24 w 39"/>
                <a:gd name="T5" fmla="*/ 17 h 37"/>
                <a:gd name="T6" fmla="*/ 19 w 39"/>
                <a:gd name="T7" fmla="*/ 20 h 37"/>
                <a:gd name="T8" fmla="*/ 16 w 39"/>
                <a:gd name="T9" fmla="*/ 20 h 37"/>
                <a:gd name="T10" fmla="*/ 14 w 39"/>
                <a:gd name="T11" fmla="*/ 21 h 37"/>
                <a:gd name="T12" fmla="*/ 10 w 39"/>
                <a:gd name="T13" fmla="*/ 21 h 37"/>
                <a:gd name="T14" fmla="*/ 9 w 39"/>
                <a:gd name="T15" fmla="*/ 21 h 37"/>
                <a:gd name="T16" fmla="*/ 8 w 39"/>
                <a:gd name="T17" fmla="*/ 21 h 37"/>
                <a:gd name="T18" fmla="*/ 0 w 39"/>
                <a:gd name="T19" fmla="*/ 29 h 37"/>
                <a:gd name="T20" fmla="*/ 9 w 39"/>
                <a:gd name="T21" fmla="*/ 37 h 37"/>
                <a:gd name="T22" fmla="*/ 11 w 39"/>
                <a:gd name="T23" fmla="*/ 37 h 37"/>
                <a:gd name="T24" fmla="*/ 13 w 39"/>
                <a:gd name="T25" fmla="*/ 36 h 37"/>
                <a:gd name="T26" fmla="*/ 18 w 39"/>
                <a:gd name="T27" fmla="*/ 34 h 37"/>
                <a:gd name="T28" fmla="*/ 22 w 39"/>
                <a:gd name="T29" fmla="*/ 32 h 37"/>
                <a:gd name="T30" fmla="*/ 25 w 39"/>
                <a:gd name="T31" fmla="*/ 30 h 37"/>
                <a:gd name="T32" fmla="*/ 32 w 39"/>
                <a:gd name="T33" fmla="*/ 24 h 37"/>
                <a:gd name="T34" fmla="*/ 38 w 39"/>
                <a:gd name="T35" fmla="*/ 9 h 37"/>
                <a:gd name="T36" fmla="*/ 39 w 39"/>
                <a:gd name="T37" fmla="*/ 2 h 37"/>
                <a:gd name="T38" fmla="*/ 36 w 39"/>
                <a:gd name="T39" fmla="*/ 0 h 37"/>
                <a:gd name="T40" fmla="*/ 33 w 39"/>
                <a:gd name="T4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7">
                  <a:moveTo>
                    <a:pt x="33" y="2"/>
                  </a:moveTo>
                  <a:cubicBezTo>
                    <a:pt x="33" y="2"/>
                    <a:pt x="33" y="4"/>
                    <a:pt x="31" y="7"/>
                  </a:cubicBezTo>
                  <a:cubicBezTo>
                    <a:pt x="30" y="10"/>
                    <a:pt x="27" y="14"/>
                    <a:pt x="24" y="17"/>
                  </a:cubicBezTo>
                  <a:cubicBezTo>
                    <a:pt x="22" y="18"/>
                    <a:pt x="20" y="19"/>
                    <a:pt x="19" y="20"/>
                  </a:cubicBezTo>
                  <a:cubicBezTo>
                    <a:pt x="18" y="20"/>
                    <a:pt x="17" y="20"/>
                    <a:pt x="16" y="20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4" y="22"/>
                    <a:pt x="0" y="25"/>
                    <a:pt x="0" y="29"/>
                  </a:cubicBezTo>
                  <a:cubicBezTo>
                    <a:pt x="1" y="34"/>
                    <a:pt x="4" y="37"/>
                    <a:pt x="9" y="37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1" y="37"/>
                    <a:pt x="11" y="36"/>
                    <a:pt x="13" y="36"/>
                  </a:cubicBezTo>
                  <a:cubicBezTo>
                    <a:pt x="14" y="36"/>
                    <a:pt x="16" y="35"/>
                    <a:pt x="18" y="34"/>
                  </a:cubicBezTo>
                  <a:cubicBezTo>
                    <a:pt x="19" y="34"/>
                    <a:pt x="20" y="33"/>
                    <a:pt x="22" y="32"/>
                  </a:cubicBezTo>
                  <a:cubicBezTo>
                    <a:pt x="23" y="32"/>
                    <a:pt x="24" y="31"/>
                    <a:pt x="25" y="30"/>
                  </a:cubicBezTo>
                  <a:cubicBezTo>
                    <a:pt x="28" y="28"/>
                    <a:pt x="30" y="26"/>
                    <a:pt x="32" y="24"/>
                  </a:cubicBezTo>
                  <a:cubicBezTo>
                    <a:pt x="35" y="19"/>
                    <a:pt x="37" y="13"/>
                    <a:pt x="38" y="9"/>
                  </a:cubicBezTo>
                  <a:cubicBezTo>
                    <a:pt x="39" y="5"/>
                    <a:pt x="39" y="2"/>
                    <a:pt x="39" y="2"/>
                  </a:cubicBezTo>
                  <a:cubicBezTo>
                    <a:pt x="39" y="1"/>
                    <a:pt x="38" y="0"/>
                    <a:pt x="36" y="0"/>
                  </a:cubicBezTo>
                  <a:cubicBezTo>
                    <a:pt x="35" y="0"/>
                    <a:pt x="34" y="1"/>
                    <a:pt x="33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6224808" y="1470025"/>
              <a:ext cx="725488" cy="501650"/>
            </a:xfrm>
            <a:custGeom>
              <a:avLst/>
              <a:gdLst>
                <a:gd name="T0" fmla="*/ 234 w 235"/>
                <a:gd name="T1" fmla="*/ 31 h 162"/>
                <a:gd name="T2" fmla="*/ 220 w 235"/>
                <a:gd name="T3" fmla="*/ 25 h 162"/>
                <a:gd name="T4" fmla="*/ 203 w 235"/>
                <a:gd name="T5" fmla="*/ 18 h 162"/>
                <a:gd name="T6" fmla="*/ 181 w 235"/>
                <a:gd name="T7" fmla="*/ 11 h 162"/>
                <a:gd name="T8" fmla="*/ 155 w 235"/>
                <a:gd name="T9" fmla="*/ 4 h 162"/>
                <a:gd name="T10" fmla="*/ 123 w 235"/>
                <a:gd name="T11" fmla="*/ 0 h 162"/>
                <a:gd name="T12" fmla="*/ 107 w 235"/>
                <a:gd name="T13" fmla="*/ 2 h 162"/>
                <a:gd name="T14" fmla="*/ 90 w 235"/>
                <a:gd name="T15" fmla="*/ 5 h 162"/>
                <a:gd name="T16" fmla="*/ 58 w 235"/>
                <a:gd name="T17" fmla="*/ 17 h 162"/>
                <a:gd name="T18" fmla="*/ 29 w 235"/>
                <a:gd name="T19" fmla="*/ 37 h 162"/>
                <a:gd name="T20" fmla="*/ 18 w 235"/>
                <a:gd name="T21" fmla="*/ 50 h 162"/>
                <a:gd name="T22" fmla="*/ 10 w 235"/>
                <a:gd name="T23" fmla="*/ 64 h 162"/>
                <a:gd name="T24" fmla="*/ 4 w 235"/>
                <a:gd name="T25" fmla="*/ 79 h 162"/>
                <a:gd name="T26" fmla="*/ 4 w 235"/>
                <a:gd name="T27" fmla="*/ 80 h 162"/>
                <a:gd name="T28" fmla="*/ 4 w 235"/>
                <a:gd name="T29" fmla="*/ 82 h 162"/>
                <a:gd name="T30" fmla="*/ 4 w 235"/>
                <a:gd name="T31" fmla="*/ 83 h 162"/>
                <a:gd name="T32" fmla="*/ 3 w 235"/>
                <a:gd name="T33" fmla="*/ 87 h 162"/>
                <a:gd name="T34" fmla="*/ 2 w 235"/>
                <a:gd name="T35" fmla="*/ 94 h 162"/>
                <a:gd name="T36" fmla="*/ 4 w 235"/>
                <a:gd name="T37" fmla="*/ 122 h 162"/>
                <a:gd name="T38" fmla="*/ 16 w 235"/>
                <a:gd name="T39" fmla="*/ 143 h 162"/>
                <a:gd name="T40" fmla="*/ 31 w 235"/>
                <a:gd name="T41" fmla="*/ 155 h 162"/>
                <a:gd name="T42" fmla="*/ 41 w 235"/>
                <a:gd name="T43" fmla="*/ 160 h 162"/>
                <a:gd name="T44" fmla="*/ 46 w 235"/>
                <a:gd name="T45" fmla="*/ 161 h 162"/>
                <a:gd name="T46" fmla="*/ 48 w 235"/>
                <a:gd name="T47" fmla="*/ 160 h 162"/>
                <a:gd name="T48" fmla="*/ 47 w 235"/>
                <a:gd name="T49" fmla="*/ 157 h 162"/>
                <a:gd name="T50" fmla="*/ 44 w 235"/>
                <a:gd name="T51" fmla="*/ 155 h 162"/>
                <a:gd name="T52" fmla="*/ 34 w 235"/>
                <a:gd name="T53" fmla="*/ 150 h 162"/>
                <a:gd name="T54" fmla="*/ 22 w 235"/>
                <a:gd name="T55" fmla="*/ 138 h 162"/>
                <a:gd name="T56" fmla="*/ 13 w 235"/>
                <a:gd name="T57" fmla="*/ 121 h 162"/>
                <a:gd name="T58" fmla="*/ 37 w 235"/>
                <a:gd name="T59" fmla="*/ 124 h 162"/>
                <a:gd name="T60" fmla="*/ 40 w 235"/>
                <a:gd name="T61" fmla="*/ 122 h 162"/>
                <a:gd name="T62" fmla="*/ 41 w 235"/>
                <a:gd name="T63" fmla="*/ 120 h 162"/>
                <a:gd name="T64" fmla="*/ 40 w 235"/>
                <a:gd name="T65" fmla="*/ 118 h 162"/>
                <a:gd name="T66" fmla="*/ 20 w 235"/>
                <a:gd name="T67" fmla="*/ 69 h 162"/>
                <a:gd name="T68" fmla="*/ 20 w 235"/>
                <a:gd name="T69" fmla="*/ 69 h 162"/>
                <a:gd name="T70" fmla="*/ 21 w 235"/>
                <a:gd name="T71" fmla="*/ 68 h 162"/>
                <a:gd name="T72" fmla="*/ 34 w 235"/>
                <a:gd name="T73" fmla="*/ 82 h 162"/>
                <a:gd name="T74" fmla="*/ 37 w 235"/>
                <a:gd name="T75" fmla="*/ 82 h 162"/>
                <a:gd name="T76" fmla="*/ 38 w 235"/>
                <a:gd name="T77" fmla="*/ 80 h 162"/>
                <a:gd name="T78" fmla="*/ 32 w 235"/>
                <a:gd name="T79" fmla="*/ 51 h 162"/>
                <a:gd name="T80" fmla="*/ 38 w 235"/>
                <a:gd name="T81" fmla="*/ 45 h 162"/>
                <a:gd name="T82" fmla="*/ 63 w 235"/>
                <a:gd name="T83" fmla="*/ 27 h 162"/>
                <a:gd name="T84" fmla="*/ 91 w 235"/>
                <a:gd name="T85" fmla="*/ 17 h 162"/>
                <a:gd name="T86" fmla="*/ 102 w 235"/>
                <a:gd name="T87" fmla="*/ 32 h 162"/>
                <a:gd name="T88" fmla="*/ 114 w 235"/>
                <a:gd name="T89" fmla="*/ 12 h 162"/>
                <a:gd name="T90" fmla="*/ 124 w 235"/>
                <a:gd name="T91" fmla="*/ 11 h 162"/>
                <a:gd name="T92" fmla="*/ 153 w 235"/>
                <a:gd name="T93" fmla="*/ 13 h 162"/>
                <a:gd name="T94" fmla="*/ 179 w 235"/>
                <a:gd name="T95" fmla="*/ 19 h 162"/>
                <a:gd name="T96" fmla="*/ 201 w 235"/>
                <a:gd name="T97" fmla="*/ 25 h 162"/>
                <a:gd name="T98" fmla="*/ 217 w 235"/>
                <a:gd name="T99" fmla="*/ 30 h 162"/>
                <a:gd name="T100" fmla="*/ 232 w 235"/>
                <a:gd name="T101" fmla="*/ 35 h 162"/>
                <a:gd name="T102" fmla="*/ 235 w 235"/>
                <a:gd name="T103" fmla="*/ 34 h 162"/>
                <a:gd name="T104" fmla="*/ 234 w 235"/>
                <a:gd name="T105" fmla="*/ 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234" y="31"/>
                  </a:moveTo>
                  <a:cubicBezTo>
                    <a:pt x="234" y="31"/>
                    <a:pt x="229" y="29"/>
                    <a:pt x="220" y="25"/>
                  </a:cubicBezTo>
                  <a:cubicBezTo>
                    <a:pt x="215" y="23"/>
                    <a:pt x="210" y="21"/>
                    <a:pt x="203" y="18"/>
                  </a:cubicBezTo>
                  <a:cubicBezTo>
                    <a:pt x="197" y="16"/>
                    <a:pt x="189" y="13"/>
                    <a:pt x="181" y="11"/>
                  </a:cubicBezTo>
                  <a:cubicBezTo>
                    <a:pt x="173" y="8"/>
                    <a:pt x="164" y="6"/>
                    <a:pt x="155" y="4"/>
                  </a:cubicBezTo>
                  <a:cubicBezTo>
                    <a:pt x="145" y="2"/>
                    <a:pt x="135" y="0"/>
                    <a:pt x="123" y="0"/>
                  </a:cubicBezTo>
                  <a:cubicBezTo>
                    <a:pt x="118" y="1"/>
                    <a:pt x="112" y="1"/>
                    <a:pt x="107" y="2"/>
                  </a:cubicBezTo>
                  <a:cubicBezTo>
                    <a:pt x="101" y="3"/>
                    <a:pt x="96" y="4"/>
                    <a:pt x="90" y="5"/>
                  </a:cubicBezTo>
                  <a:cubicBezTo>
                    <a:pt x="79" y="8"/>
                    <a:pt x="68" y="11"/>
                    <a:pt x="58" y="17"/>
                  </a:cubicBezTo>
                  <a:cubicBezTo>
                    <a:pt x="47" y="22"/>
                    <a:pt x="37" y="29"/>
                    <a:pt x="29" y="37"/>
                  </a:cubicBezTo>
                  <a:cubicBezTo>
                    <a:pt x="25" y="41"/>
                    <a:pt x="22" y="45"/>
                    <a:pt x="18" y="50"/>
                  </a:cubicBezTo>
                  <a:cubicBezTo>
                    <a:pt x="15" y="55"/>
                    <a:pt x="12" y="59"/>
                    <a:pt x="10" y="64"/>
                  </a:cubicBezTo>
                  <a:cubicBezTo>
                    <a:pt x="7" y="69"/>
                    <a:pt x="6" y="74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9"/>
                    <a:pt x="2" y="91"/>
                    <a:pt x="2" y="94"/>
                  </a:cubicBezTo>
                  <a:cubicBezTo>
                    <a:pt x="0" y="105"/>
                    <a:pt x="2" y="114"/>
                    <a:pt x="4" y="122"/>
                  </a:cubicBezTo>
                  <a:cubicBezTo>
                    <a:pt x="7" y="131"/>
                    <a:pt x="12" y="138"/>
                    <a:pt x="16" y="143"/>
                  </a:cubicBezTo>
                  <a:cubicBezTo>
                    <a:pt x="21" y="149"/>
                    <a:pt x="26" y="152"/>
                    <a:pt x="31" y="155"/>
                  </a:cubicBezTo>
                  <a:cubicBezTo>
                    <a:pt x="35" y="157"/>
                    <a:pt x="39" y="159"/>
                    <a:pt x="41" y="160"/>
                  </a:cubicBezTo>
                  <a:cubicBezTo>
                    <a:pt x="44" y="161"/>
                    <a:pt x="46" y="161"/>
                    <a:pt x="46" y="161"/>
                  </a:cubicBezTo>
                  <a:cubicBezTo>
                    <a:pt x="47" y="162"/>
                    <a:pt x="48" y="161"/>
                    <a:pt x="48" y="160"/>
                  </a:cubicBezTo>
                  <a:cubicBezTo>
                    <a:pt x="49" y="159"/>
                    <a:pt x="48" y="157"/>
                    <a:pt x="47" y="157"/>
                  </a:cubicBezTo>
                  <a:cubicBezTo>
                    <a:pt x="47" y="157"/>
                    <a:pt x="46" y="156"/>
                    <a:pt x="44" y="155"/>
                  </a:cubicBezTo>
                  <a:cubicBezTo>
                    <a:pt x="41" y="154"/>
                    <a:pt x="38" y="152"/>
                    <a:pt x="34" y="150"/>
                  </a:cubicBezTo>
                  <a:cubicBezTo>
                    <a:pt x="31" y="147"/>
                    <a:pt x="26" y="143"/>
                    <a:pt x="22" y="138"/>
                  </a:cubicBezTo>
                  <a:cubicBezTo>
                    <a:pt x="19" y="134"/>
                    <a:pt x="15" y="128"/>
                    <a:pt x="13" y="121"/>
                  </a:cubicBezTo>
                  <a:cubicBezTo>
                    <a:pt x="23" y="128"/>
                    <a:pt x="32" y="126"/>
                    <a:pt x="37" y="124"/>
                  </a:cubicBezTo>
                  <a:cubicBezTo>
                    <a:pt x="39" y="123"/>
                    <a:pt x="40" y="122"/>
                    <a:pt x="40" y="122"/>
                  </a:cubicBezTo>
                  <a:cubicBezTo>
                    <a:pt x="41" y="122"/>
                    <a:pt x="41" y="121"/>
                    <a:pt x="41" y="120"/>
                  </a:cubicBezTo>
                  <a:cubicBezTo>
                    <a:pt x="41" y="119"/>
                    <a:pt x="40" y="119"/>
                    <a:pt x="40" y="118"/>
                  </a:cubicBezTo>
                  <a:cubicBezTo>
                    <a:pt x="22" y="112"/>
                    <a:pt x="20" y="84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1" y="69"/>
                    <a:pt x="21" y="68"/>
                    <a:pt x="21" y="68"/>
                  </a:cubicBezTo>
                  <a:cubicBezTo>
                    <a:pt x="27" y="74"/>
                    <a:pt x="34" y="81"/>
                    <a:pt x="34" y="82"/>
                  </a:cubicBezTo>
                  <a:cubicBezTo>
                    <a:pt x="35" y="82"/>
                    <a:pt x="36" y="82"/>
                    <a:pt x="37" y="82"/>
                  </a:cubicBezTo>
                  <a:cubicBezTo>
                    <a:pt x="38" y="82"/>
                    <a:pt x="38" y="81"/>
                    <a:pt x="38" y="80"/>
                  </a:cubicBezTo>
                  <a:cubicBezTo>
                    <a:pt x="40" y="63"/>
                    <a:pt x="34" y="54"/>
                    <a:pt x="32" y="51"/>
                  </a:cubicBezTo>
                  <a:cubicBezTo>
                    <a:pt x="34" y="49"/>
                    <a:pt x="36" y="47"/>
                    <a:pt x="38" y="45"/>
                  </a:cubicBezTo>
                  <a:cubicBezTo>
                    <a:pt x="45" y="38"/>
                    <a:pt x="54" y="32"/>
                    <a:pt x="63" y="27"/>
                  </a:cubicBezTo>
                  <a:cubicBezTo>
                    <a:pt x="72" y="22"/>
                    <a:pt x="82" y="19"/>
                    <a:pt x="91" y="17"/>
                  </a:cubicBezTo>
                  <a:cubicBezTo>
                    <a:pt x="91" y="27"/>
                    <a:pt x="102" y="32"/>
                    <a:pt x="102" y="32"/>
                  </a:cubicBezTo>
                  <a:cubicBezTo>
                    <a:pt x="103" y="23"/>
                    <a:pt x="108" y="16"/>
                    <a:pt x="114" y="12"/>
                  </a:cubicBezTo>
                  <a:cubicBezTo>
                    <a:pt x="117" y="12"/>
                    <a:pt x="121" y="11"/>
                    <a:pt x="124" y="11"/>
                  </a:cubicBezTo>
                  <a:cubicBezTo>
                    <a:pt x="134" y="10"/>
                    <a:pt x="144" y="12"/>
                    <a:pt x="153" y="13"/>
                  </a:cubicBezTo>
                  <a:cubicBezTo>
                    <a:pt x="162" y="15"/>
                    <a:pt x="171" y="17"/>
                    <a:pt x="179" y="19"/>
                  </a:cubicBezTo>
                  <a:cubicBezTo>
                    <a:pt x="187" y="21"/>
                    <a:pt x="194" y="23"/>
                    <a:pt x="201" y="25"/>
                  </a:cubicBezTo>
                  <a:cubicBezTo>
                    <a:pt x="207" y="27"/>
                    <a:pt x="213" y="29"/>
                    <a:pt x="217" y="30"/>
                  </a:cubicBezTo>
                  <a:cubicBezTo>
                    <a:pt x="227" y="34"/>
                    <a:pt x="232" y="35"/>
                    <a:pt x="232" y="35"/>
                  </a:cubicBezTo>
                  <a:cubicBezTo>
                    <a:pt x="233" y="36"/>
                    <a:pt x="234" y="35"/>
                    <a:pt x="235" y="34"/>
                  </a:cubicBezTo>
                  <a:cubicBezTo>
                    <a:pt x="235" y="33"/>
                    <a:pt x="235" y="32"/>
                    <a:pt x="234" y="31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/>
            <p:nvPr/>
          </p:nvSpPr>
          <p:spPr bwMode="auto">
            <a:xfrm>
              <a:off x="6323233" y="1501775"/>
              <a:ext cx="209550" cy="309563"/>
            </a:xfrm>
            <a:custGeom>
              <a:avLst/>
              <a:gdLst>
                <a:gd name="T0" fmla="*/ 38 w 68"/>
                <a:gd name="T1" fmla="*/ 56 h 100"/>
                <a:gd name="T2" fmla="*/ 27 w 68"/>
                <a:gd name="T3" fmla="*/ 65 h 100"/>
                <a:gd name="T4" fmla="*/ 57 w 68"/>
                <a:gd name="T5" fmla="*/ 5 h 100"/>
                <a:gd name="T6" fmla="*/ 55 w 68"/>
                <a:gd name="T7" fmla="*/ 0 h 100"/>
                <a:gd name="T8" fmla="*/ 28 w 68"/>
                <a:gd name="T9" fmla="*/ 86 h 100"/>
                <a:gd name="T10" fmla="*/ 52 w 68"/>
                <a:gd name="T11" fmla="*/ 94 h 100"/>
                <a:gd name="T12" fmla="*/ 64 w 68"/>
                <a:gd name="T13" fmla="*/ 66 h 100"/>
                <a:gd name="T14" fmla="*/ 38 w 68"/>
                <a:gd name="T15" fmla="*/ 5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8" y="56"/>
                  </a:moveTo>
                  <a:cubicBezTo>
                    <a:pt x="33" y="57"/>
                    <a:pt x="29" y="61"/>
                    <a:pt x="27" y="65"/>
                  </a:cubicBezTo>
                  <a:cubicBezTo>
                    <a:pt x="19" y="25"/>
                    <a:pt x="56" y="6"/>
                    <a:pt x="57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0" y="28"/>
                    <a:pt x="28" y="86"/>
                  </a:cubicBezTo>
                  <a:cubicBezTo>
                    <a:pt x="28" y="86"/>
                    <a:pt x="33" y="100"/>
                    <a:pt x="52" y="94"/>
                  </a:cubicBezTo>
                  <a:cubicBezTo>
                    <a:pt x="63" y="91"/>
                    <a:pt x="68" y="76"/>
                    <a:pt x="64" y="66"/>
                  </a:cubicBezTo>
                  <a:cubicBezTo>
                    <a:pt x="60" y="56"/>
                    <a:pt x="48" y="51"/>
                    <a:pt x="38" y="5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6450233" y="1652588"/>
              <a:ext cx="219075" cy="344488"/>
            </a:xfrm>
            <a:custGeom>
              <a:avLst/>
              <a:gdLst>
                <a:gd name="T0" fmla="*/ 2 w 71"/>
                <a:gd name="T1" fmla="*/ 105 h 111"/>
                <a:gd name="T2" fmla="*/ 8 w 71"/>
                <a:gd name="T3" fmla="*/ 103 h 111"/>
                <a:gd name="T4" fmla="*/ 23 w 71"/>
                <a:gd name="T5" fmla="*/ 97 h 111"/>
                <a:gd name="T6" fmla="*/ 32 w 71"/>
                <a:gd name="T7" fmla="*/ 93 h 111"/>
                <a:gd name="T8" fmla="*/ 41 w 71"/>
                <a:gd name="T9" fmla="*/ 86 h 111"/>
                <a:gd name="T10" fmla="*/ 48 w 71"/>
                <a:gd name="T11" fmla="*/ 78 h 111"/>
                <a:gd name="T12" fmla="*/ 52 w 71"/>
                <a:gd name="T13" fmla="*/ 69 h 111"/>
                <a:gd name="T14" fmla="*/ 53 w 71"/>
                <a:gd name="T15" fmla="*/ 58 h 111"/>
                <a:gd name="T16" fmla="*/ 52 w 71"/>
                <a:gd name="T17" fmla="*/ 46 h 111"/>
                <a:gd name="T18" fmla="*/ 50 w 71"/>
                <a:gd name="T19" fmla="*/ 35 h 111"/>
                <a:gd name="T20" fmla="*/ 46 w 71"/>
                <a:gd name="T21" fmla="*/ 25 h 111"/>
                <a:gd name="T22" fmla="*/ 43 w 71"/>
                <a:gd name="T23" fmla="*/ 17 h 111"/>
                <a:gd name="T24" fmla="*/ 41 w 71"/>
                <a:gd name="T25" fmla="*/ 10 h 111"/>
                <a:gd name="T26" fmla="*/ 39 w 71"/>
                <a:gd name="T27" fmla="*/ 4 h 111"/>
                <a:gd name="T28" fmla="*/ 39 w 71"/>
                <a:gd name="T29" fmla="*/ 4 h 111"/>
                <a:gd name="T30" fmla="*/ 40 w 71"/>
                <a:gd name="T31" fmla="*/ 0 h 111"/>
                <a:gd name="T32" fmla="*/ 44 w 71"/>
                <a:gd name="T33" fmla="*/ 1 h 111"/>
                <a:gd name="T34" fmla="*/ 48 w 71"/>
                <a:gd name="T35" fmla="*/ 6 h 111"/>
                <a:gd name="T36" fmla="*/ 53 w 71"/>
                <a:gd name="T37" fmla="*/ 12 h 111"/>
                <a:gd name="T38" fmla="*/ 58 w 71"/>
                <a:gd name="T39" fmla="*/ 20 h 111"/>
                <a:gd name="T40" fmla="*/ 64 w 71"/>
                <a:gd name="T41" fmla="*/ 30 h 111"/>
                <a:gd name="T42" fmla="*/ 69 w 71"/>
                <a:gd name="T43" fmla="*/ 43 h 111"/>
                <a:gd name="T44" fmla="*/ 71 w 71"/>
                <a:gd name="T45" fmla="*/ 57 h 111"/>
                <a:gd name="T46" fmla="*/ 70 w 71"/>
                <a:gd name="T47" fmla="*/ 73 h 111"/>
                <a:gd name="T48" fmla="*/ 63 w 71"/>
                <a:gd name="T49" fmla="*/ 88 h 111"/>
                <a:gd name="T50" fmla="*/ 51 w 71"/>
                <a:gd name="T51" fmla="*/ 99 h 111"/>
                <a:gd name="T52" fmla="*/ 27 w 71"/>
                <a:gd name="T53" fmla="*/ 109 h 111"/>
                <a:gd name="T54" fmla="*/ 9 w 71"/>
                <a:gd name="T55" fmla="*/ 111 h 111"/>
                <a:gd name="T56" fmla="*/ 2 w 71"/>
                <a:gd name="T57" fmla="*/ 110 h 111"/>
                <a:gd name="T58" fmla="*/ 0 w 71"/>
                <a:gd name="T59" fmla="*/ 107 h 111"/>
                <a:gd name="T60" fmla="*/ 2 w 71"/>
                <a:gd name="T61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1">
                  <a:moveTo>
                    <a:pt x="2" y="105"/>
                  </a:moveTo>
                  <a:cubicBezTo>
                    <a:pt x="2" y="105"/>
                    <a:pt x="4" y="104"/>
                    <a:pt x="8" y="103"/>
                  </a:cubicBezTo>
                  <a:cubicBezTo>
                    <a:pt x="12" y="102"/>
                    <a:pt x="17" y="100"/>
                    <a:pt x="23" y="97"/>
                  </a:cubicBezTo>
                  <a:cubicBezTo>
                    <a:pt x="26" y="96"/>
                    <a:pt x="29" y="94"/>
                    <a:pt x="32" y="93"/>
                  </a:cubicBezTo>
                  <a:cubicBezTo>
                    <a:pt x="35" y="91"/>
                    <a:pt x="38" y="89"/>
                    <a:pt x="41" y="86"/>
                  </a:cubicBezTo>
                  <a:cubicBezTo>
                    <a:pt x="44" y="84"/>
                    <a:pt x="46" y="81"/>
                    <a:pt x="48" y="78"/>
                  </a:cubicBezTo>
                  <a:cubicBezTo>
                    <a:pt x="50" y="75"/>
                    <a:pt x="51" y="72"/>
                    <a:pt x="52" y="69"/>
                  </a:cubicBezTo>
                  <a:cubicBezTo>
                    <a:pt x="53" y="65"/>
                    <a:pt x="53" y="62"/>
                    <a:pt x="53" y="58"/>
                  </a:cubicBezTo>
                  <a:cubicBezTo>
                    <a:pt x="53" y="54"/>
                    <a:pt x="53" y="50"/>
                    <a:pt x="52" y="46"/>
                  </a:cubicBezTo>
                  <a:cubicBezTo>
                    <a:pt x="51" y="43"/>
                    <a:pt x="51" y="39"/>
                    <a:pt x="50" y="35"/>
                  </a:cubicBezTo>
                  <a:cubicBezTo>
                    <a:pt x="49" y="32"/>
                    <a:pt x="48" y="28"/>
                    <a:pt x="46" y="25"/>
                  </a:cubicBezTo>
                  <a:cubicBezTo>
                    <a:pt x="45" y="22"/>
                    <a:pt x="44" y="19"/>
                    <a:pt x="43" y="17"/>
                  </a:cubicBezTo>
                  <a:cubicBezTo>
                    <a:pt x="42" y="14"/>
                    <a:pt x="42" y="12"/>
                    <a:pt x="41" y="10"/>
                  </a:cubicBezTo>
                  <a:cubicBezTo>
                    <a:pt x="39" y="6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2"/>
                    <a:pt x="39" y="1"/>
                    <a:pt x="40" y="0"/>
                  </a:cubicBezTo>
                  <a:cubicBezTo>
                    <a:pt x="42" y="0"/>
                    <a:pt x="43" y="0"/>
                    <a:pt x="44" y="1"/>
                  </a:cubicBezTo>
                  <a:cubicBezTo>
                    <a:pt x="44" y="1"/>
                    <a:pt x="45" y="3"/>
                    <a:pt x="48" y="6"/>
                  </a:cubicBezTo>
                  <a:cubicBezTo>
                    <a:pt x="49" y="8"/>
                    <a:pt x="51" y="9"/>
                    <a:pt x="53" y="12"/>
                  </a:cubicBezTo>
                  <a:cubicBezTo>
                    <a:pt x="54" y="14"/>
                    <a:pt x="56" y="17"/>
                    <a:pt x="58" y="20"/>
                  </a:cubicBezTo>
                  <a:cubicBezTo>
                    <a:pt x="60" y="23"/>
                    <a:pt x="62" y="26"/>
                    <a:pt x="64" y="30"/>
                  </a:cubicBezTo>
                  <a:cubicBezTo>
                    <a:pt x="66" y="34"/>
                    <a:pt x="67" y="38"/>
                    <a:pt x="69" y="43"/>
                  </a:cubicBezTo>
                  <a:cubicBezTo>
                    <a:pt x="70" y="47"/>
                    <a:pt x="71" y="52"/>
                    <a:pt x="71" y="57"/>
                  </a:cubicBezTo>
                  <a:cubicBezTo>
                    <a:pt x="71" y="62"/>
                    <a:pt x="71" y="68"/>
                    <a:pt x="70" y="73"/>
                  </a:cubicBezTo>
                  <a:cubicBezTo>
                    <a:pt x="68" y="78"/>
                    <a:pt x="66" y="84"/>
                    <a:pt x="63" y="88"/>
                  </a:cubicBezTo>
                  <a:cubicBezTo>
                    <a:pt x="60" y="93"/>
                    <a:pt x="55" y="96"/>
                    <a:pt x="51" y="99"/>
                  </a:cubicBezTo>
                  <a:cubicBezTo>
                    <a:pt x="43" y="105"/>
                    <a:pt x="34" y="108"/>
                    <a:pt x="27" y="109"/>
                  </a:cubicBezTo>
                  <a:cubicBezTo>
                    <a:pt x="20" y="111"/>
                    <a:pt x="13" y="111"/>
                    <a:pt x="9" y="111"/>
                  </a:cubicBezTo>
                  <a:cubicBezTo>
                    <a:pt x="5" y="111"/>
                    <a:pt x="2" y="110"/>
                    <a:pt x="2" y="110"/>
                  </a:cubicBezTo>
                  <a:cubicBezTo>
                    <a:pt x="1" y="110"/>
                    <a:pt x="0" y="109"/>
                    <a:pt x="0" y="107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9"/>
            <p:cNvSpPr/>
            <p:nvPr/>
          </p:nvSpPr>
          <p:spPr bwMode="auto">
            <a:xfrm>
              <a:off x="6470870" y="1824038"/>
              <a:ext cx="117475" cy="117475"/>
            </a:xfrm>
            <a:custGeom>
              <a:avLst/>
              <a:gdLst>
                <a:gd name="T0" fmla="*/ 2 w 38"/>
                <a:gd name="T1" fmla="*/ 32 h 38"/>
                <a:gd name="T2" fmla="*/ 8 w 38"/>
                <a:gd name="T3" fmla="*/ 30 h 38"/>
                <a:gd name="T4" fmla="*/ 17 w 38"/>
                <a:gd name="T5" fmla="*/ 23 h 38"/>
                <a:gd name="T6" fmla="*/ 20 w 38"/>
                <a:gd name="T7" fmla="*/ 18 h 38"/>
                <a:gd name="T8" fmla="*/ 21 w 38"/>
                <a:gd name="T9" fmla="*/ 15 h 38"/>
                <a:gd name="T10" fmla="*/ 22 w 38"/>
                <a:gd name="T11" fmla="*/ 13 h 38"/>
                <a:gd name="T12" fmla="*/ 22 w 38"/>
                <a:gd name="T13" fmla="*/ 9 h 38"/>
                <a:gd name="T14" fmla="*/ 22 w 38"/>
                <a:gd name="T15" fmla="*/ 8 h 38"/>
                <a:gd name="T16" fmla="*/ 22 w 38"/>
                <a:gd name="T17" fmla="*/ 8 h 38"/>
                <a:gd name="T18" fmla="*/ 30 w 38"/>
                <a:gd name="T19" fmla="*/ 0 h 38"/>
                <a:gd name="T20" fmla="*/ 38 w 38"/>
                <a:gd name="T21" fmla="*/ 8 h 38"/>
                <a:gd name="T22" fmla="*/ 38 w 38"/>
                <a:gd name="T23" fmla="*/ 10 h 38"/>
                <a:gd name="T24" fmla="*/ 37 w 38"/>
                <a:gd name="T25" fmla="*/ 12 h 38"/>
                <a:gd name="T26" fmla="*/ 35 w 38"/>
                <a:gd name="T27" fmla="*/ 17 h 38"/>
                <a:gd name="T28" fmla="*/ 34 w 38"/>
                <a:gd name="T29" fmla="*/ 21 h 38"/>
                <a:gd name="T30" fmla="*/ 31 w 38"/>
                <a:gd name="T31" fmla="*/ 24 h 38"/>
                <a:gd name="T32" fmla="*/ 25 w 38"/>
                <a:gd name="T33" fmla="*/ 31 h 38"/>
                <a:gd name="T34" fmla="*/ 10 w 38"/>
                <a:gd name="T35" fmla="*/ 37 h 38"/>
                <a:gd name="T36" fmla="*/ 3 w 38"/>
                <a:gd name="T37" fmla="*/ 38 h 38"/>
                <a:gd name="T38" fmla="*/ 0 w 38"/>
                <a:gd name="T39" fmla="*/ 35 h 38"/>
                <a:gd name="T40" fmla="*/ 2 w 38"/>
                <a:gd name="T4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8">
                  <a:moveTo>
                    <a:pt x="2" y="32"/>
                  </a:moveTo>
                  <a:cubicBezTo>
                    <a:pt x="2" y="32"/>
                    <a:pt x="4" y="32"/>
                    <a:pt x="8" y="30"/>
                  </a:cubicBezTo>
                  <a:cubicBezTo>
                    <a:pt x="11" y="29"/>
                    <a:pt x="15" y="26"/>
                    <a:pt x="17" y="23"/>
                  </a:cubicBezTo>
                  <a:cubicBezTo>
                    <a:pt x="19" y="21"/>
                    <a:pt x="20" y="19"/>
                    <a:pt x="20" y="18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1" y="15"/>
                    <a:pt x="22" y="14"/>
                    <a:pt x="22" y="13"/>
                  </a:cubicBezTo>
                  <a:cubicBezTo>
                    <a:pt x="22" y="12"/>
                    <a:pt x="22" y="10"/>
                    <a:pt x="22" y="9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ubicBezTo>
                    <a:pt x="35" y="0"/>
                    <a:pt x="38" y="4"/>
                    <a:pt x="38" y="8"/>
                  </a:cubicBezTo>
                  <a:cubicBezTo>
                    <a:pt x="38" y="9"/>
                    <a:pt x="38" y="9"/>
                    <a:pt x="38" y="10"/>
                  </a:cubicBezTo>
                  <a:cubicBezTo>
                    <a:pt x="38" y="10"/>
                    <a:pt x="38" y="11"/>
                    <a:pt x="37" y="12"/>
                  </a:cubicBezTo>
                  <a:cubicBezTo>
                    <a:pt x="37" y="13"/>
                    <a:pt x="36" y="15"/>
                    <a:pt x="35" y="17"/>
                  </a:cubicBezTo>
                  <a:cubicBezTo>
                    <a:pt x="35" y="18"/>
                    <a:pt x="34" y="19"/>
                    <a:pt x="34" y="21"/>
                  </a:cubicBezTo>
                  <a:cubicBezTo>
                    <a:pt x="33" y="22"/>
                    <a:pt x="32" y="23"/>
                    <a:pt x="31" y="24"/>
                  </a:cubicBezTo>
                  <a:cubicBezTo>
                    <a:pt x="29" y="26"/>
                    <a:pt x="27" y="29"/>
                    <a:pt x="25" y="31"/>
                  </a:cubicBezTo>
                  <a:cubicBezTo>
                    <a:pt x="20" y="34"/>
                    <a:pt x="14" y="36"/>
                    <a:pt x="10" y="37"/>
                  </a:cubicBezTo>
                  <a:cubicBezTo>
                    <a:pt x="6" y="38"/>
                    <a:pt x="3" y="38"/>
                    <a:pt x="3" y="38"/>
                  </a:cubicBezTo>
                  <a:cubicBezTo>
                    <a:pt x="1" y="38"/>
                    <a:pt x="0" y="37"/>
                    <a:pt x="0" y="35"/>
                  </a:cubicBezTo>
                  <a:cubicBezTo>
                    <a:pt x="0" y="34"/>
                    <a:pt x="1" y="33"/>
                    <a:pt x="2" y="3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0"/>
            <p:cNvSpPr/>
            <p:nvPr/>
          </p:nvSpPr>
          <p:spPr bwMode="auto">
            <a:xfrm>
              <a:off x="6861395" y="1492250"/>
              <a:ext cx="419100" cy="411163"/>
            </a:xfrm>
            <a:custGeom>
              <a:avLst/>
              <a:gdLst>
                <a:gd name="T0" fmla="*/ 99 w 136"/>
                <a:gd name="T1" fmla="*/ 2 h 133"/>
                <a:gd name="T2" fmla="*/ 79 w 136"/>
                <a:gd name="T3" fmla="*/ 5 h 133"/>
                <a:gd name="T4" fmla="*/ 79 w 136"/>
                <a:gd name="T5" fmla="*/ 7 h 133"/>
                <a:gd name="T6" fmla="*/ 81 w 136"/>
                <a:gd name="T7" fmla="*/ 10 h 133"/>
                <a:gd name="T8" fmla="*/ 104 w 136"/>
                <a:gd name="T9" fmla="*/ 26 h 133"/>
                <a:gd name="T10" fmla="*/ 103 w 136"/>
                <a:gd name="T11" fmla="*/ 36 h 133"/>
                <a:gd name="T12" fmla="*/ 64 w 136"/>
                <a:gd name="T13" fmla="*/ 49 h 133"/>
                <a:gd name="T14" fmla="*/ 49 w 136"/>
                <a:gd name="T15" fmla="*/ 43 h 133"/>
                <a:gd name="T16" fmla="*/ 48 w 136"/>
                <a:gd name="T17" fmla="*/ 43 h 133"/>
                <a:gd name="T18" fmla="*/ 45 w 136"/>
                <a:gd name="T19" fmla="*/ 44 h 133"/>
                <a:gd name="T20" fmla="*/ 44 w 136"/>
                <a:gd name="T21" fmla="*/ 47 h 133"/>
                <a:gd name="T22" fmla="*/ 44 w 136"/>
                <a:gd name="T23" fmla="*/ 48 h 133"/>
                <a:gd name="T24" fmla="*/ 49 w 136"/>
                <a:gd name="T25" fmla="*/ 63 h 133"/>
                <a:gd name="T26" fmla="*/ 37 w 136"/>
                <a:gd name="T27" fmla="*/ 101 h 133"/>
                <a:gd name="T28" fmla="*/ 26 w 136"/>
                <a:gd name="T29" fmla="*/ 102 h 133"/>
                <a:gd name="T30" fmla="*/ 9 w 136"/>
                <a:gd name="T31" fmla="*/ 79 h 133"/>
                <a:gd name="T32" fmla="*/ 7 w 136"/>
                <a:gd name="T33" fmla="*/ 77 h 133"/>
                <a:gd name="T34" fmla="*/ 5 w 136"/>
                <a:gd name="T35" fmla="*/ 78 h 133"/>
                <a:gd name="T36" fmla="*/ 2 w 136"/>
                <a:gd name="T37" fmla="*/ 97 h 133"/>
                <a:gd name="T38" fmla="*/ 34 w 136"/>
                <a:gd name="T39" fmla="*/ 125 h 133"/>
                <a:gd name="T40" fmla="*/ 69 w 136"/>
                <a:gd name="T41" fmla="*/ 95 h 133"/>
                <a:gd name="T42" fmla="*/ 115 w 136"/>
                <a:gd name="T43" fmla="*/ 128 h 133"/>
                <a:gd name="T44" fmla="*/ 132 w 136"/>
                <a:gd name="T45" fmla="*/ 129 h 133"/>
                <a:gd name="T46" fmla="*/ 131 w 136"/>
                <a:gd name="T47" fmla="*/ 112 h 133"/>
                <a:gd name="T48" fmla="*/ 97 w 136"/>
                <a:gd name="T49" fmla="*/ 68 h 133"/>
                <a:gd name="T50" fmla="*/ 127 w 136"/>
                <a:gd name="T51" fmla="*/ 34 h 133"/>
                <a:gd name="T52" fmla="*/ 99 w 136"/>
                <a:gd name="T5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99" y="2"/>
                  </a:moveTo>
                  <a:cubicBezTo>
                    <a:pt x="91" y="0"/>
                    <a:pt x="83" y="1"/>
                    <a:pt x="79" y="5"/>
                  </a:cubicBezTo>
                  <a:cubicBezTo>
                    <a:pt x="79" y="5"/>
                    <a:pt x="78" y="6"/>
                    <a:pt x="79" y="7"/>
                  </a:cubicBezTo>
                  <a:cubicBezTo>
                    <a:pt x="79" y="8"/>
                    <a:pt x="80" y="9"/>
                    <a:pt x="81" y="10"/>
                  </a:cubicBezTo>
                  <a:cubicBezTo>
                    <a:pt x="81" y="10"/>
                    <a:pt x="99" y="15"/>
                    <a:pt x="104" y="26"/>
                  </a:cubicBezTo>
                  <a:cubicBezTo>
                    <a:pt x="105" y="29"/>
                    <a:pt x="105" y="32"/>
                    <a:pt x="103" y="36"/>
                  </a:cubicBezTo>
                  <a:cubicBezTo>
                    <a:pt x="95" y="54"/>
                    <a:pt x="71" y="50"/>
                    <a:pt x="64" y="49"/>
                  </a:cubicBezTo>
                  <a:cubicBezTo>
                    <a:pt x="59" y="48"/>
                    <a:pt x="54" y="46"/>
                    <a:pt x="49" y="43"/>
                  </a:cubicBezTo>
                  <a:cubicBezTo>
                    <a:pt x="49" y="43"/>
                    <a:pt x="48" y="43"/>
                    <a:pt x="48" y="43"/>
                  </a:cubicBezTo>
                  <a:cubicBezTo>
                    <a:pt x="47" y="43"/>
                    <a:pt x="46" y="43"/>
                    <a:pt x="45" y="44"/>
                  </a:cubicBezTo>
                  <a:cubicBezTo>
                    <a:pt x="44" y="45"/>
                    <a:pt x="44" y="46"/>
                    <a:pt x="44" y="47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53"/>
                    <a:pt x="48" y="58"/>
                    <a:pt x="49" y="63"/>
                  </a:cubicBezTo>
                  <a:cubicBezTo>
                    <a:pt x="51" y="70"/>
                    <a:pt x="55" y="93"/>
                    <a:pt x="37" y="101"/>
                  </a:cubicBezTo>
                  <a:cubicBezTo>
                    <a:pt x="33" y="103"/>
                    <a:pt x="29" y="103"/>
                    <a:pt x="26" y="102"/>
                  </a:cubicBezTo>
                  <a:cubicBezTo>
                    <a:pt x="15" y="97"/>
                    <a:pt x="9" y="79"/>
                    <a:pt x="9" y="79"/>
                  </a:cubicBezTo>
                  <a:cubicBezTo>
                    <a:pt x="9" y="78"/>
                    <a:pt x="8" y="77"/>
                    <a:pt x="7" y="77"/>
                  </a:cubicBezTo>
                  <a:cubicBezTo>
                    <a:pt x="6" y="77"/>
                    <a:pt x="5" y="77"/>
                    <a:pt x="5" y="78"/>
                  </a:cubicBezTo>
                  <a:cubicBezTo>
                    <a:pt x="1" y="82"/>
                    <a:pt x="0" y="89"/>
                    <a:pt x="2" y="97"/>
                  </a:cubicBezTo>
                  <a:cubicBezTo>
                    <a:pt x="5" y="110"/>
                    <a:pt x="15" y="124"/>
                    <a:pt x="34" y="125"/>
                  </a:cubicBezTo>
                  <a:cubicBezTo>
                    <a:pt x="56" y="125"/>
                    <a:pt x="65" y="106"/>
                    <a:pt x="69" y="95"/>
                  </a:cubicBezTo>
                  <a:cubicBezTo>
                    <a:pt x="82" y="119"/>
                    <a:pt x="113" y="127"/>
                    <a:pt x="115" y="128"/>
                  </a:cubicBezTo>
                  <a:cubicBezTo>
                    <a:pt x="115" y="128"/>
                    <a:pt x="128" y="133"/>
                    <a:pt x="132" y="129"/>
                  </a:cubicBezTo>
                  <a:cubicBezTo>
                    <a:pt x="136" y="125"/>
                    <a:pt x="131" y="113"/>
                    <a:pt x="131" y="112"/>
                  </a:cubicBezTo>
                  <a:cubicBezTo>
                    <a:pt x="130" y="111"/>
                    <a:pt x="122" y="81"/>
                    <a:pt x="97" y="68"/>
                  </a:cubicBezTo>
                  <a:cubicBezTo>
                    <a:pt x="108" y="64"/>
                    <a:pt x="128" y="55"/>
                    <a:pt x="127" y="34"/>
                  </a:cubicBezTo>
                  <a:cubicBezTo>
                    <a:pt x="127" y="15"/>
                    <a:pt x="112" y="5"/>
                    <a:pt x="99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6708995" y="1346200"/>
              <a:ext cx="420688" cy="409575"/>
            </a:xfrm>
            <a:custGeom>
              <a:avLst/>
              <a:gdLst>
                <a:gd name="T0" fmla="*/ 134 w 136"/>
                <a:gd name="T1" fmla="*/ 35 h 132"/>
                <a:gd name="T2" fmla="*/ 131 w 136"/>
                <a:gd name="T3" fmla="*/ 54 h 132"/>
                <a:gd name="T4" fmla="*/ 128 w 136"/>
                <a:gd name="T5" fmla="*/ 55 h 132"/>
                <a:gd name="T6" fmla="*/ 126 w 136"/>
                <a:gd name="T7" fmla="*/ 53 h 132"/>
                <a:gd name="T8" fmla="*/ 110 w 136"/>
                <a:gd name="T9" fmla="*/ 31 h 132"/>
                <a:gd name="T10" fmla="*/ 99 w 136"/>
                <a:gd name="T11" fmla="*/ 31 h 132"/>
                <a:gd name="T12" fmla="*/ 86 w 136"/>
                <a:gd name="T13" fmla="*/ 69 h 132"/>
                <a:gd name="T14" fmla="*/ 92 w 136"/>
                <a:gd name="T15" fmla="*/ 84 h 132"/>
                <a:gd name="T16" fmla="*/ 92 w 136"/>
                <a:gd name="T17" fmla="*/ 85 h 132"/>
                <a:gd name="T18" fmla="*/ 91 w 136"/>
                <a:gd name="T19" fmla="*/ 88 h 132"/>
                <a:gd name="T20" fmla="*/ 87 w 136"/>
                <a:gd name="T21" fmla="*/ 89 h 132"/>
                <a:gd name="T22" fmla="*/ 87 w 136"/>
                <a:gd name="T23" fmla="*/ 89 h 132"/>
                <a:gd name="T24" fmla="*/ 71 w 136"/>
                <a:gd name="T25" fmla="*/ 84 h 132"/>
                <a:gd name="T26" fmla="*/ 32 w 136"/>
                <a:gd name="T27" fmla="*/ 96 h 132"/>
                <a:gd name="T28" fmla="*/ 32 w 136"/>
                <a:gd name="T29" fmla="*/ 107 h 132"/>
                <a:gd name="T30" fmla="*/ 55 w 136"/>
                <a:gd name="T31" fmla="*/ 123 h 132"/>
                <a:gd name="T32" fmla="*/ 57 w 136"/>
                <a:gd name="T33" fmla="*/ 125 h 132"/>
                <a:gd name="T34" fmla="*/ 56 w 136"/>
                <a:gd name="T35" fmla="*/ 127 h 132"/>
                <a:gd name="T36" fmla="*/ 36 w 136"/>
                <a:gd name="T37" fmla="*/ 130 h 132"/>
                <a:gd name="T38" fmla="*/ 8 w 136"/>
                <a:gd name="T39" fmla="*/ 98 h 132"/>
                <a:gd name="T40" fmla="*/ 39 w 136"/>
                <a:gd name="T41" fmla="*/ 64 h 132"/>
                <a:gd name="T42" fmla="*/ 5 w 136"/>
                <a:gd name="T43" fmla="*/ 20 h 132"/>
                <a:gd name="T44" fmla="*/ 4 w 136"/>
                <a:gd name="T45" fmla="*/ 3 h 132"/>
                <a:gd name="T46" fmla="*/ 21 w 136"/>
                <a:gd name="T47" fmla="*/ 4 h 132"/>
                <a:gd name="T48" fmla="*/ 66 w 136"/>
                <a:gd name="T49" fmla="*/ 37 h 132"/>
                <a:gd name="T50" fmla="*/ 101 w 136"/>
                <a:gd name="T51" fmla="*/ 8 h 132"/>
                <a:gd name="T52" fmla="*/ 134 w 136"/>
                <a:gd name="T53" fmla="*/ 3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134" y="35"/>
                  </a:moveTo>
                  <a:cubicBezTo>
                    <a:pt x="136" y="43"/>
                    <a:pt x="135" y="51"/>
                    <a:pt x="131" y="54"/>
                  </a:cubicBezTo>
                  <a:cubicBezTo>
                    <a:pt x="130" y="55"/>
                    <a:pt x="129" y="55"/>
                    <a:pt x="128" y="55"/>
                  </a:cubicBezTo>
                  <a:cubicBezTo>
                    <a:pt x="127" y="55"/>
                    <a:pt x="127" y="54"/>
                    <a:pt x="126" y="53"/>
                  </a:cubicBezTo>
                  <a:cubicBezTo>
                    <a:pt x="126" y="53"/>
                    <a:pt x="120" y="35"/>
                    <a:pt x="110" y="31"/>
                  </a:cubicBezTo>
                  <a:cubicBezTo>
                    <a:pt x="106" y="29"/>
                    <a:pt x="103" y="29"/>
                    <a:pt x="99" y="31"/>
                  </a:cubicBezTo>
                  <a:cubicBezTo>
                    <a:pt x="81" y="39"/>
                    <a:pt x="85" y="62"/>
                    <a:pt x="86" y="69"/>
                  </a:cubicBezTo>
                  <a:cubicBezTo>
                    <a:pt x="87" y="74"/>
                    <a:pt x="89" y="79"/>
                    <a:pt x="92" y="84"/>
                  </a:cubicBezTo>
                  <a:cubicBezTo>
                    <a:pt x="92" y="84"/>
                    <a:pt x="92" y="85"/>
                    <a:pt x="92" y="85"/>
                  </a:cubicBezTo>
                  <a:cubicBezTo>
                    <a:pt x="92" y="86"/>
                    <a:pt x="92" y="87"/>
                    <a:pt x="91" y="88"/>
                  </a:cubicBezTo>
                  <a:cubicBezTo>
                    <a:pt x="90" y="89"/>
                    <a:pt x="89" y="89"/>
                    <a:pt x="87" y="89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2" y="87"/>
                    <a:pt x="77" y="85"/>
                    <a:pt x="71" y="84"/>
                  </a:cubicBezTo>
                  <a:cubicBezTo>
                    <a:pt x="64" y="82"/>
                    <a:pt x="41" y="78"/>
                    <a:pt x="32" y="96"/>
                  </a:cubicBezTo>
                  <a:cubicBezTo>
                    <a:pt x="30" y="100"/>
                    <a:pt x="30" y="103"/>
                    <a:pt x="32" y="107"/>
                  </a:cubicBezTo>
                  <a:cubicBezTo>
                    <a:pt x="36" y="117"/>
                    <a:pt x="55" y="123"/>
                    <a:pt x="55" y="123"/>
                  </a:cubicBezTo>
                  <a:cubicBezTo>
                    <a:pt x="56" y="123"/>
                    <a:pt x="57" y="124"/>
                    <a:pt x="57" y="125"/>
                  </a:cubicBezTo>
                  <a:cubicBezTo>
                    <a:pt x="57" y="126"/>
                    <a:pt x="57" y="127"/>
                    <a:pt x="56" y="127"/>
                  </a:cubicBezTo>
                  <a:cubicBezTo>
                    <a:pt x="52" y="131"/>
                    <a:pt x="45" y="132"/>
                    <a:pt x="36" y="130"/>
                  </a:cubicBezTo>
                  <a:cubicBezTo>
                    <a:pt x="23" y="127"/>
                    <a:pt x="8" y="117"/>
                    <a:pt x="8" y="98"/>
                  </a:cubicBezTo>
                  <a:cubicBezTo>
                    <a:pt x="8" y="77"/>
                    <a:pt x="27" y="68"/>
                    <a:pt x="39" y="64"/>
                  </a:cubicBezTo>
                  <a:cubicBezTo>
                    <a:pt x="13" y="52"/>
                    <a:pt x="5" y="21"/>
                    <a:pt x="5" y="20"/>
                  </a:cubicBezTo>
                  <a:cubicBezTo>
                    <a:pt x="5" y="20"/>
                    <a:pt x="0" y="7"/>
                    <a:pt x="4" y="3"/>
                  </a:cubicBezTo>
                  <a:cubicBezTo>
                    <a:pt x="8" y="0"/>
                    <a:pt x="20" y="4"/>
                    <a:pt x="21" y="4"/>
                  </a:cubicBezTo>
                  <a:cubicBezTo>
                    <a:pt x="22" y="5"/>
                    <a:pt x="53" y="13"/>
                    <a:pt x="66" y="37"/>
                  </a:cubicBezTo>
                  <a:cubicBezTo>
                    <a:pt x="70" y="26"/>
                    <a:pt x="80" y="7"/>
                    <a:pt x="101" y="8"/>
                  </a:cubicBezTo>
                  <a:cubicBezTo>
                    <a:pt x="121" y="8"/>
                    <a:pt x="131" y="22"/>
                    <a:pt x="134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911225" y="1811338"/>
              <a:ext cx="5375275" cy="257175"/>
              <a:chOff x="911225" y="1811338"/>
              <a:chExt cx="7635876" cy="257175"/>
            </a:xfrm>
          </p:grpSpPr>
          <p:sp>
            <p:nvSpPr>
              <p:cNvPr id="59" name="Freeform 52"/>
              <p:cNvSpPr/>
              <p:nvPr/>
            </p:nvSpPr>
            <p:spPr bwMode="auto">
              <a:xfrm>
                <a:off x="911225" y="2033588"/>
                <a:ext cx="7635876" cy="34925"/>
              </a:xfrm>
              <a:custGeom>
                <a:avLst/>
                <a:gdLst>
                  <a:gd name="T0" fmla="*/ 2465 w 2470"/>
                  <a:gd name="T1" fmla="*/ 0 h 11"/>
                  <a:gd name="T2" fmla="*/ 6 w 2470"/>
                  <a:gd name="T3" fmla="*/ 0 h 11"/>
                  <a:gd name="T4" fmla="*/ 0 w 2470"/>
                  <a:gd name="T5" fmla="*/ 6 h 11"/>
                  <a:gd name="T6" fmla="*/ 6 w 2470"/>
                  <a:gd name="T7" fmla="*/ 11 h 11"/>
                  <a:gd name="T8" fmla="*/ 2465 w 2470"/>
                  <a:gd name="T9" fmla="*/ 11 h 11"/>
                  <a:gd name="T10" fmla="*/ 2470 w 2470"/>
                  <a:gd name="T11" fmla="*/ 6 h 11"/>
                  <a:gd name="T12" fmla="*/ 2465 w 247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0" h="11">
                    <a:moveTo>
                      <a:pt x="246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2465" y="11"/>
                      <a:pt x="2465" y="11"/>
                      <a:pt x="2465" y="11"/>
                    </a:cubicBezTo>
                    <a:cubicBezTo>
                      <a:pt x="2468" y="11"/>
                      <a:pt x="2470" y="9"/>
                      <a:pt x="2470" y="6"/>
                    </a:cubicBezTo>
                    <a:cubicBezTo>
                      <a:pt x="2470" y="3"/>
                      <a:pt x="2468" y="0"/>
                      <a:pt x="2465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3"/>
              <p:cNvSpPr/>
              <p:nvPr/>
            </p:nvSpPr>
            <p:spPr bwMode="auto">
              <a:xfrm>
                <a:off x="1192212" y="1925638"/>
                <a:ext cx="7077076" cy="28575"/>
              </a:xfrm>
              <a:custGeom>
                <a:avLst/>
                <a:gdLst>
                  <a:gd name="T0" fmla="*/ 2284 w 2289"/>
                  <a:gd name="T1" fmla="*/ 0 h 9"/>
                  <a:gd name="T2" fmla="*/ 4 w 2289"/>
                  <a:gd name="T3" fmla="*/ 0 h 9"/>
                  <a:gd name="T4" fmla="*/ 0 w 2289"/>
                  <a:gd name="T5" fmla="*/ 4 h 9"/>
                  <a:gd name="T6" fmla="*/ 4 w 2289"/>
                  <a:gd name="T7" fmla="*/ 9 h 9"/>
                  <a:gd name="T8" fmla="*/ 2284 w 2289"/>
                  <a:gd name="T9" fmla="*/ 9 h 9"/>
                  <a:gd name="T10" fmla="*/ 2289 w 2289"/>
                  <a:gd name="T11" fmla="*/ 4 h 9"/>
                  <a:gd name="T12" fmla="*/ 2284 w 228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2284" y="9"/>
                      <a:pt x="2284" y="9"/>
                      <a:pt x="2284" y="9"/>
                    </a:cubicBezTo>
                    <a:cubicBezTo>
                      <a:pt x="2287" y="9"/>
                      <a:pt x="2289" y="7"/>
                      <a:pt x="2289" y="4"/>
                    </a:cubicBezTo>
                    <a:cubicBezTo>
                      <a:pt x="2289" y="2"/>
                      <a:pt x="2287" y="0"/>
                      <a:pt x="2284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4"/>
              <p:cNvSpPr/>
              <p:nvPr/>
            </p:nvSpPr>
            <p:spPr bwMode="auto">
              <a:xfrm>
                <a:off x="1192212" y="1811338"/>
                <a:ext cx="7077076" cy="26988"/>
              </a:xfrm>
              <a:custGeom>
                <a:avLst/>
                <a:gdLst>
                  <a:gd name="T0" fmla="*/ 2284 w 2289"/>
                  <a:gd name="T1" fmla="*/ 0 h 9"/>
                  <a:gd name="T2" fmla="*/ 4 w 2289"/>
                  <a:gd name="T3" fmla="*/ 0 h 9"/>
                  <a:gd name="T4" fmla="*/ 0 w 2289"/>
                  <a:gd name="T5" fmla="*/ 5 h 9"/>
                  <a:gd name="T6" fmla="*/ 4 w 2289"/>
                  <a:gd name="T7" fmla="*/ 9 h 9"/>
                  <a:gd name="T8" fmla="*/ 2284 w 2289"/>
                  <a:gd name="T9" fmla="*/ 9 h 9"/>
                  <a:gd name="T10" fmla="*/ 2289 w 2289"/>
                  <a:gd name="T11" fmla="*/ 5 h 9"/>
                  <a:gd name="T12" fmla="*/ 2284 w 228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2284" y="9"/>
                      <a:pt x="2284" y="9"/>
                      <a:pt x="2284" y="9"/>
                    </a:cubicBezTo>
                    <a:cubicBezTo>
                      <a:pt x="2287" y="9"/>
                      <a:pt x="2289" y="7"/>
                      <a:pt x="2289" y="5"/>
                    </a:cubicBezTo>
                    <a:cubicBezTo>
                      <a:pt x="2289" y="2"/>
                      <a:pt x="2287" y="0"/>
                      <a:pt x="2284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4400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0B0FECD5-0B72-45EB-ACC2-3105D50931FC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B1CE9697-56CE-4FA7-962B-B73279CA71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340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7954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717800"/>
            <a:ext cx="3868340" cy="34718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954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717800"/>
            <a:ext cx="3887391" cy="34718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6D8199B8-9E98-476C-B5A6-B8710BF811D9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000C2C49-0D2E-4124-80C5-6F1189C7F8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988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1" y="631950"/>
            <a:ext cx="8024959" cy="5594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68" y="1333521"/>
            <a:ext cx="1149465" cy="4190959"/>
          </a:xfrm>
          <a:prstGeom prst="rect">
            <a:avLst/>
          </a:prstGeom>
        </p:spPr>
      </p:pic>
      <p:sp>
        <p:nvSpPr>
          <p:cNvPr id="14" name="文本框 17"/>
          <p:cNvSpPr txBox="1">
            <a:spLocks noChangeArrowheads="1"/>
          </p:cNvSpPr>
          <p:nvPr/>
        </p:nvSpPr>
        <p:spPr bwMode="auto">
          <a:xfrm>
            <a:off x="3723031" y="3649188"/>
            <a:ext cx="1666277" cy="25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989D1F7D-C3E2-4FD1-9092-7FD0FB2B0AD3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A667DF24-26A6-4275-8CD7-4986420DFF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13000" y="2489200"/>
            <a:ext cx="4318000" cy="952500"/>
          </a:xfrm>
        </p:spPr>
        <p:txBody>
          <a:bodyPr anchor="b">
            <a:normAutofit/>
          </a:bodyPr>
          <a:lstStyle>
            <a:lvl1pPr algn="dist">
              <a:defRPr sz="39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2412999" y="3470276"/>
            <a:ext cx="4318002" cy="317410"/>
          </a:xfrm>
        </p:spPr>
        <p:txBody>
          <a:bodyPr>
            <a:noAutofit/>
          </a:bodyPr>
          <a:lstStyle>
            <a:lvl1pPr marL="0" indent="0" algn="dist">
              <a:buFontTx/>
              <a:buNone/>
              <a:defRPr sz="1800"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7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2412999" y="3823187"/>
            <a:ext cx="4318002" cy="31741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  <p:extLst>
      <p:ext uri="{BB962C8B-B14F-4D97-AF65-F5344CB8AC3E}">
        <p14:creationId xmlns:p14="http://schemas.microsoft.com/office/powerpoint/2010/main" val="4059051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7A4BE68B-CC69-435A-B48F-C8AE6F0AE14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F33906AD-417A-41C7-A096-9FAF3BB058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52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014391" y="733425"/>
            <a:ext cx="46278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742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2028" y="365125"/>
            <a:ext cx="993322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740978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77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86846" y="2611325"/>
            <a:ext cx="3422871" cy="864082"/>
          </a:xfrm>
        </p:spPr>
        <p:txBody>
          <a:bodyPr anchor="b">
            <a:normAutofit/>
          </a:bodyPr>
          <a:lstStyle>
            <a:lvl1pPr algn="dist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586846" y="3502396"/>
            <a:ext cx="3422871" cy="568068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383E3EB5-BEF6-450E-BE31-B87E0930A95E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B5EA8A72-51D3-4212-B762-AA71CD11E59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790465" y="2139950"/>
            <a:ext cx="7563071" cy="2405063"/>
            <a:chOff x="-192088" y="-336550"/>
            <a:chExt cx="7563071" cy="2405063"/>
          </a:xfrm>
        </p:grpSpPr>
        <p:sp>
          <p:nvSpPr>
            <p:cNvPr id="12" name="Freeform 5"/>
            <p:cNvSpPr/>
            <p:nvPr/>
          </p:nvSpPr>
          <p:spPr bwMode="auto">
            <a:xfrm>
              <a:off x="314325" y="233363"/>
              <a:ext cx="427038" cy="419100"/>
            </a:xfrm>
            <a:custGeom>
              <a:avLst/>
              <a:gdLst>
                <a:gd name="T0" fmla="*/ 2 w 138"/>
                <a:gd name="T1" fmla="*/ 99 h 135"/>
                <a:gd name="T2" fmla="*/ 5 w 138"/>
                <a:gd name="T3" fmla="*/ 79 h 135"/>
                <a:gd name="T4" fmla="*/ 7 w 138"/>
                <a:gd name="T5" fmla="*/ 78 h 135"/>
                <a:gd name="T6" fmla="*/ 9 w 138"/>
                <a:gd name="T7" fmla="*/ 80 h 135"/>
                <a:gd name="T8" fmla="*/ 26 w 138"/>
                <a:gd name="T9" fmla="*/ 104 h 135"/>
                <a:gd name="T10" fmla="*/ 37 w 138"/>
                <a:gd name="T11" fmla="*/ 103 h 135"/>
                <a:gd name="T12" fmla="*/ 50 w 138"/>
                <a:gd name="T13" fmla="*/ 64 h 135"/>
                <a:gd name="T14" fmla="*/ 45 w 138"/>
                <a:gd name="T15" fmla="*/ 49 h 135"/>
                <a:gd name="T16" fmla="*/ 44 w 138"/>
                <a:gd name="T17" fmla="*/ 48 h 135"/>
                <a:gd name="T18" fmla="*/ 46 w 138"/>
                <a:gd name="T19" fmla="*/ 45 h 135"/>
                <a:gd name="T20" fmla="*/ 49 w 138"/>
                <a:gd name="T21" fmla="*/ 44 h 135"/>
                <a:gd name="T22" fmla="*/ 50 w 138"/>
                <a:gd name="T23" fmla="*/ 44 h 135"/>
                <a:gd name="T24" fmla="*/ 65 w 138"/>
                <a:gd name="T25" fmla="*/ 49 h 135"/>
                <a:gd name="T26" fmla="*/ 105 w 138"/>
                <a:gd name="T27" fmla="*/ 36 h 135"/>
                <a:gd name="T28" fmla="*/ 105 w 138"/>
                <a:gd name="T29" fmla="*/ 26 h 135"/>
                <a:gd name="T30" fmla="*/ 82 w 138"/>
                <a:gd name="T31" fmla="*/ 10 h 135"/>
                <a:gd name="T32" fmla="*/ 80 w 138"/>
                <a:gd name="T33" fmla="*/ 7 h 135"/>
                <a:gd name="T34" fmla="*/ 81 w 138"/>
                <a:gd name="T35" fmla="*/ 5 h 135"/>
                <a:gd name="T36" fmla="*/ 101 w 138"/>
                <a:gd name="T37" fmla="*/ 2 h 135"/>
                <a:gd name="T38" fmla="*/ 129 w 138"/>
                <a:gd name="T39" fmla="*/ 34 h 135"/>
                <a:gd name="T40" fmla="*/ 98 w 138"/>
                <a:gd name="T41" fmla="*/ 69 h 135"/>
                <a:gd name="T42" fmla="*/ 133 w 138"/>
                <a:gd name="T43" fmla="*/ 114 h 135"/>
                <a:gd name="T44" fmla="*/ 134 w 138"/>
                <a:gd name="T45" fmla="*/ 131 h 135"/>
                <a:gd name="T46" fmla="*/ 117 w 138"/>
                <a:gd name="T47" fmla="*/ 130 h 135"/>
                <a:gd name="T48" fmla="*/ 70 w 138"/>
                <a:gd name="T49" fmla="*/ 96 h 135"/>
                <a:gd name="T50" fmla="*/ 35 w 138"/>
                <a:gd name="T51" fmla="*/ 127 h 135"/>
                <a:gd name="T52" fmla="*/ 2 w 138"/>
                <a:gd name="T53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5">
                  <a:moveTo>
                    <a:pt x="2" y="99"/>
                  </a:moveTo>
                  <a:cubicBezTo>
                    <a:pt x="0" y="91"/>
                    <a:pt x="1" y="83"/>
                    <a:pt x="5" y="79"/>
                  </a:cubicBezTo>
                  <a:cubicBezTo>
                    <a:pt x="5" y="79"/>
                    <a:pt x="6" y="78"/>
                    <a:pt x="7" y="78"/>
                  </a:cubicBezTo>
                  <a:cubicBezTo>
                    <a:pt x="8" y="79"/>
                    <a:pt x="9" y="79"/>
                    <a:pt x="9" y="80"/>
                  </a:cubicBezTo>
                  <a:cubicBezTo>
                    <a:pt x="10" y="81"/>
                    <a:pt x="16" y="99"/>
                    <a:pt x="26" y="104"/>
                  </a:cubicBezTo>
                  <a:cubicBezTo>
                    <a:pt x="30" y="105"/>
                    <a:pt x="33" y="105"/>
                    <a:pt x="37" y="103"/>
                  </a:cubicBezTo>
                  <a:cubicBezTo>
                    <a:pt x="56" y="95"/>
                    <a:pt x="52" y="71"/>
                    <a:pt x="50" y="64"/>
                  </a:cubicBezTo>
                  <a:cubicBezTo>
                    <a:pt x="49" y="59"/>
                    <a:pt x="47" y="54"/>
                    <a:pt x="45" y="49"/>
                  </a:cubicBezTo>
                  <a:cubicBezTo>
                    <a:pt x="44" y="49"/>
                    <a:pt x="44" y="48"/>
                    <a:pt x="44" y="48"/>
                  </a:cubicBezTo>
                  <a:cubicBezTo>
                    <a:pt x="44" y="47"/>
                    <a:pt x="45" y="46"/>
                    <a:pt x="46" y="45"/>
                  </a:cubicBezTo>
                  <a:cubicBezTo>
                    <a:pt x="46" y="44"/>
                    <a:pt x="48" y="44"/>
                    <a:pt x="49" y="44"/>
                  </a:cubicBezTo>
                  <a:cubicBezTo>
                    <a:pt x="49" y="44"/>
                    <a:pt x="49" y="44"/>
                    <a:pt x="50" y="44"/>
                  </a:cubicBezTo>
                  <a:cubicBezTo>
                    <a:pt x="54" y="46"/>
                    <a:pt x="60" y="48"/>
                    <a:pt x="65" y="49"/>
                  </a:cubicBezTo>
                  <a:cubicBezTo>
                    <a:pt x="72" y="51"/>
                    <a:pt x="96" y="55"/>
                    <a:pt x="105" y="36"/>
                  </a:cubicBezTo>
                  <a:cubicBezTo>
                    <a:pt x="107" y="33"/>
                    <a:pt x="107" y="29"/>
                    <a:pt x="105" y="26"/>
                  </a:cubicBezTo>
                  <a:cubicBezTo>
                    <a:pt x="101" y="15"/>
                    <a:pt x="82" y="10"/>
                    <a:pt x="82" y="10"/>
                  </a:cubicBezTo>
                  <a:cubicBezTo>
                    <a:pt x="81" y="9"/>
                    <a:pt x="80" y="8"/>
                    <a:pt x="80" y="7"/>
                  </a:cubicBezTo>
                  <a:cubicBezTo>
                    <a:pt x="79" y="6"/>
                    <a:pt x="80" y="5"/>
                    <a:pt x="81" y="5"/>
                  </a:cubicBezTo>
                  <a:cubicBezTo>
                    <a:pt x="84" y="1"/>
                    <a:pt x="92" y="0"/>
                    <a:pt x="101" y="2"/>
                  </a:cubicBezTo>
                  <a:cubicBezTo>
                    <a:pt x="114" y="5"/>
                    <a:pt x="129" y="15"/>
                    <a:pt x="129" y="34"/>
                  </a:cubicBezTo>
                  <a:cubicBezTo>
                    <a:pt x="130" y="56"/>
                    <a:pt x="110" y="65"/>
                    <a:pt x="98" y="69"/>
                  </a:cubicBezTo>
                  <a:cubicBezTo>
                    <a:pt x="124" y="82"/>
                    <a:pt x="133" y="112"/>
                    <a:pt x="133" y="114"/>
                  </a:cubicBezTo>
                  <a:cubicBezTo>
                    <a:pt x="133" y="114"/>
                    <a:pt x="138" y="127"/>
                    <a:pt x="134" y="131"/>
                  </a:cubicBezTo>
                  <a:cubicBezTo>
                    <a:pt x="130" y="135"/>
                    <a:pt x="117" y="130"/>
                    <a:pt x="117" y="130"/>
                  </a:cubicBezTo>
                  <a:cubicBezTo>
                    <a:pt x="115" y="129"/>
                    <a:pt x="84" y="121"/>
                    <a:pt x="70" y="96"/>
                  </a:cubicBezTo>
                  <a:cubicBezTo>
                    <a:pt x="67" y="108"/>
                    <a:pt x="57" y="127"/>
                    <a:pt x="35" y="127"/>
                  </a:cubicBezTo>
                  <a:cubicBezTo>
                    <a:pt x="15" y="127"/>
                    <a:pt x="5" y="112"/>
                    <a:pt x="2" y="9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-160338" y="155575"/>
              <a:ext cx="506413" cy="712788"/>
            </a:xfrm>
            <a:custGeom>
              <a:avLst/>
              <a:gdLst>
                <a:gd name="T0" fmla="*/ 131 w 164"/>
                <a:gd name="T1" fmla="*/ 2 h 230"/>
                <a:gd name="T2" fmla="*/ 138 w 164"/>
                <a:gd name="T3" fmla="*/ 15 h 230"/>
                <a:gd name="T4" fmla="*/ 145 w 164"/>
                <a:gd name="T5" fmla="*/ 31 h 230"/>
                <a:gd name="T6" fmla="*/ 153 w 164"/>
                <a:gd name="T7" fmla="*/ 52 h 230"/>
                <a:gd name="T8" fmla="*/ 160 w 164"/>
                <a:gd name="T9" fmla="*/ 78 h 230"/>
                <a:gd name="T10" fmla="*/ 164 w 164"/>
                <a:gd name="T11" fmla="*/ 109 h 230"/>
                <a:gd name="T12" fmla="*/ 163 w 164"/>
                <a:gd name="T13" fmla="*/ 125 h 230"/>
                <a:gd name="T14" fmla="*/ 160 w 164"/>
                <a:gd name="T15" fmla="*/ 141 h 230"/>
                <a:gd name="T16" fmla="*/ 148 w 164"/>
                <a:gd name="T17" fmla="*/ 173 h 230"/>
                <a:gd name="T18" fmla="*/ 128 w 164"/>
                <a:gd name="T19" fmla="*/ 201 h 230"/>
                <a:gd name="T20" fmla="*/ 114 w 164"/>
                <a:gd name="T21" fmla="*/ 212 h 230"/>
                <a:gd name="T22" fmla="*/ 100 w 164"/>
                <a:gd name="T23" fmla="*/ 220 h 230"/>
                <a:gd name="T24" fmla="*/ 84 w 164"/>
                <a:gd name="T25" fmla="*/ 226 h 230"/>
                <a:gd name="T26" fmla="*/ 83 w 164"/>
                <a:gd name="T27" fmla="*/ 226 h 230"/>
                <a:gd name="T28" fmla="*/ 82 w 164"/>
                <a:gd name="T29" fmla="*/ 226 h 230"/>
                <a:gd name="T30" fmla="*/ 80 w 164"/>
                <a:gd name="T31" fmla="*/ 227 h 230"/>
                <a:gd name="T32" fmla="*/ 77 w 164"/>
                <a:gd name="T33" fmla="*/ 227 h 230"/>
                <a:gd name="T34" fmla="*/ 69 w 164"/>
                <a:gd name="T35" fmla="*/ 229 h 230"/>
                <a:gd name="T36" fmla="*/ 40 w 164"/>
                <a:gd name="T37" fmla="*/ 226 h 230"/>
                <a:gd name="T38" fmla="*/ 19 w 164"/>
                <a:gd name="T39" fmla="*/ 215 h 230"/>
                <a:gd name="T40" fmla="*/ 7 w 164"/>
                <a:gd name="T41" fmla="*/ 201 h 230"/>
                <a:gd name="T42" fmla="*/ 1 w 164"/>
                <a:gd name="T43" fmla="*/ 191 h 230"/>
                <a:gd name="T44" fmla="*/ 0 w 164"/>
                <a:gd name="T45" fmla="*/ 187 h 230"/>
                <a:gd name="T46" fmla="*/ 1 w 164"/>
                <a:gd name="T47" fmla="*/ 184 h 230"/>
                <a:gd name="T48" fmla="*/ 4 w 164"/>
                <a:gd name="T49" fmla="*/ 185 h 230"/>
                <a:gd name="T50" fmla="*/ 6 w 164"/>
                <a:gd name="T51" fmla="*/ 188 h 230"/>
                <a:gd name="T52" fmla="*/ 12 w 164"/>
                <a:gd name="T53" fmla="*/ 197 h 230"/>
                <a:gd name="T54" fmla="*/ 24 w 164"/>
                <a:gd name="T55" fmla="*/ 209 h 230"/>
                <a:gd name="T56" fmla="*/ 42 w 164"/>
                <a:gd name="T57" fmla="*/ 218 h 230"/>
                <a:gd name="T58" fmla="*/ 38 w 164"/>
                <a:gd name="T59" fmla="*/ 195 h 230"/>
                <a:gd name="T60" fmla="*/ 40 w 164"/>
                <a:gd name="T61" fmla="*/ 192 h 230"/>
                <a:gd name="T62" fmla="*/ 42 w 164"/>
                <a:gd name="T63" fmla="*/ 191 h 230"/>
                <a:gd name="T64" fmla="*/ 44 w 164"/>
                <a:gd name="T65" fmla="*/ 192 h 230"/>
                <a:gd name="T66" fmla="*/ 95 w 164"/>
                <a:gd name="T67" fmla="*/ 210 h 230"/>
                <a:gd name="T68" fmla="*/ 95 w 164"/>
                <a:gd name="T69" fmla="*/ 210 h 230"/>
                <a:gd name="T70" fmla="*/ 96 w 164"/>
                <a:gd name="T71" fmla="*/ 209 h 230"/>
                <a:gd name="T72" fmla="*/ 82 w 164"/>
                <a:gd name="T73" fmla="*/ 197 h 230"/>
                <a:gd name="T74" fmla="*/ 81 w 164"/>
                <a:gd name="T75" fmla="*/ 194 h 230"/>
                <a:gd name="T76" fmla="*/ 83 w 164"/>
                <a:gd name="T77" fmla="*/ 193 h 230"/>
                <a:gd name="T78" fmla="*/ 113 w 164"/>
                <a:gd name="T79" fmla="*/ 198 h 230"/>
                <a:gd name="T80" fmla="*/ 119 w 164"/>
                <a:gd name="T81" fmla="*/ 193 h 230"/>
                <a:gd name="T82" fmla="*/ 137 w 164"/>
                <a:gd name="T83" fmla="*/ 168 h 230"/>
                <a:gd name="T84" fmla="*/ 148 w 164"/>
                <a:gd name="T85" fmla="*/ 140 h 230"/>
                <a:gd name="T86" fmla="*/ 132 w 164"/>
                <a:gd name="T87" fmla="*/ 130 h 230"/>
                <a:gd name="T88" fmla="*/ 152 w 164"/>
                <a:gd name="T89" fmla="*/ 118 h 230"/>
                <a:gd name="T90" fmla="*/ 153 w 164"/>
                <a:gd name="T91" fmla="*/ 108 h 230"/>
                <a:gd name="T92" fmla="*/ 150 w 164"/>
                <a:gd name="T93" fmla="*/ 80 h 230"/>
                <a:gd name="T94" fmla="*/ 144 w 164"/>
                <a:gd name="T95" fmla="*/ 55 h 230"/>
                <a:gd name="T96" fmla="*/ 138 w 164"/>
                <a:gd name="T97" fmla="*/ 34 h 230"/>
                <a:gd name="T98" fmla="*/ 132 w 164"/>
                <a:gd name="T99" fmla="*/ 17 h 230"/>
                <a:gd name="T100" fmla="*/ 127 w 164"/>
                <a:gd name="T101" fmla="*/ 3 h 230"/>
                <a:gd name="T102" fmla="*/ 128 w 164"/>
                <a:gd name="T103" fmla="*/ 0 h 230"/>
                <a:gd name="T104" fmla="*/ 131 w 164"/>
                <a:gd name="T105" fmla="*/ 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0">
                  <a:moveTo>
                    <a:pt x="131" y="2"/>
                  </a:moveTo>
                  <a:cubicBezTo>
                    <a:pt x="131" y="2"/>
                    <a:pt x="134" y="6"/>
                    <a:pt x="138" y="15"/>
                  </a:cubicBezTo>
                  <a:cubicBezTo>
                    <a:pt x="140" y="20"/>
                    <a:pt x="142" y="25"/>
                    <a:pt x="145" y="31"/>
                  </a:cubicBezTo>
                  <a:cubicBezTo>
                    <a:pt x="147" y="38"/>
                    <a:pt x="150" y="45"/>
                    <a:pt x="153" y="52"/>
                  </a:cubicBezTo>
                  <a:cubicBezTo>
                    <a:pt x="155" y="60"/>
                    <a:pt x="158" y="69"/>
                    <a:pt x="160" y="78"/>
                  </a:cubicBezTo>
                  <a:cubicBezTo>
                    <a:pt x="162" y="88"/>
                    <a:pt x="164" y="98"/>
                    <a:pt x="164" y="109"/>
                  </a:cubicBezTo>
                  <a:cubicBezTo>
                    <a:pt x="164" y="114"/>
                    <a:pt x="163" y="120"/>
                    <a:pt x="163" y="125"/>
                  </a:cubicBezTo>
                  <a:cubicBezTo>
                    <a:pt x="162" y="130"/>
                    <a:pt x="161" y="136"/>
                    <a:pt x="160" y="141"/>
                  </a:cubicBezTo>
                  <a:cubicBezTo>
                    <a:pt x="157" y="152"/>
                    <a:pt x="153" y="163"/>
                    <a:pt x="148" y="173"/>
                  </a:cubicBezTo>
                  <a:cubicBezTo>
                    <a:pt x="143" y="183"/>
                    <a:pt x="136" y="193"/>
                    <a:pt x="128" y="201"/>
                  </a:cubicBezTo>
                  <a:cubicBezTo>
                    <a:pt x="124" y="205"/>
                    <a:pt x="119" y="209"/>
                    <a:pt x="114" y="212"/>
                  </a:cubicBezTo>
                  <a:cubicBezTo>
                    <a:pt x="110" y="215"/>
                    <a:pt x="105" y="218"/>
                    <a:pt x="100" y="220"/>
                  </a:cubicBezTo>
                  <a:cubicBezTo>
                    <a:pt x="95" y="223"/>
                    <a:pt x="89" y="224"/>
                    <a:pt x="84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2" y="226"/>
                    <a:pt x="83" y="226"/>
                    <a:pt x="82" y="226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77" y="227"/>
                    <a:pt x="77" y="227"/>
                    <a:pt x="77" y="227"/>
                  </a:cubicBezTo>
                  <a:cubicBezTo>
                    <a:pt x="74" y="228"/>
                    <a:pt x="72" y="229"/>
                    <a:pt x="69" y="229"/>
                  </a:cubicBezTo>
                  <a:cubicBezTo>
                    <a:pt x="59" y="230"/>
                    <a:pt x="49" y="229"/>
                    <a:pt x="40" y="226"/>
                  </a:cubicBezTo>
                  <a:cubicBezTo>
                    <a:pt x="31" y="224"/>
                    <a:pt x="24" y="219"/>
                    <a:pt x="19" y="215"/>
                  </a:cubicBezTo>
                  <a:cubicBezTo>
                    <a:pt x="13" y="210"/>
                    <a:pt x="9" y="205"/>
                    <a:pt x="7" y="201"/>
                  </a:cubicBezTo>
                  <a:cubicBezTo>
                    <a:pt x="4" y="197"/>
                    <a:pt x="2" y="193"/>
                    <a:pt x="1" y="191"/>
                  </a:cubicBezTo>
                  <a:cubicBezTo>
                    <a:pt x="0" y="188"/>
                    <a:pt x="0" y="187"/>
                    <a:pt x="0" y="187"/>
                  </a:cubicBezTo>
                  <a:cubicBezTo>
                    <a:pt x="0" y="186"/>
                    <a:pt x="0" y="184"/>
                    <a:pt x="1" y="184"/>
                  </a:cubicBezTo>
                  <a:cubicBezTo>
                    <a:pt x="3" y="183"/>
                    <a:pt x="4" y="184"/>
                    <a:pt x="4" y="185"/>
                  </a:cubicBezTo>
                  <a:cubicBezTo>
                    <a:pt x="4" y="185"/>
                    <a:pt x="5" y="186"/>
                    <a:pt x="6" y="188"/>
                  </a:cubicBezTo>
                  <a:cubicBezTo>
                    <a:pt x="7" y="191"/>
                    <a:pt x="9" y="194"/>
                    <a:pt x="12" y="197"/>
                  </a:cubicBezTo>
                  <a:cubicBezTo>
                    <a:pt x="15" y="201"/>
                    <a:pt x="19" y="205"/>
                    <a:pt x="24" y="209"/>
                  </a:cubicBezTo>
                  <a:cubicBezTo>
                    <a:pt x="29" y="212"/>
                    <a:pt x="35" y="216"/>
                    <a:pt x="42" y="218"/>
                  </a:cubicBezTo>
                  <a:cubicBezTo>
                    <a:pt x="34" y="209"/>
                    <a:pt x="37" y="199"/>
                    <a:pt x="38" y="195"/>
                  </a:cubicBezTo>
                  <a:cubicBezTo>
                    <a:pt x="39" y="193"/>
                    <a:pt x="40" y="192"/>
                    <a:pt x="40" y="192"/>
                  </a:cubicBezTo>
                  <a:cubicBezTo>
                    <a:pt x="40" y="191"/>
                    <a:pt x="41" y="190"/>
                    <a:pt x="42" y="191"/>
                  </a:cubicBezTo>
                  <a:cubicBezTo>
                    <a:pt x="43" y="191"/>
                    <a:pt x="44" y="191"/>
                    <a:pt x="44" y="192"/>
                  </a:cubicBezTo>
                  <a:cubicBezTo>
                    <a:pt x="51" y="209"/>
                    <a:pt x="80" y="211"/>
                    <a:pt x="95" y="210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95" y="210"/>
                    <a:pt x="96" y="209"/>
                    <a:pt x="96" y="209"/>
                  </a:cubicBezTo>
                  <a:cubicBezTo>
                    <a:pt x="89" y="204"/>
                    <a:pt x="82" y="197"/>
                    <a:pt x="82" y="197"/>
                  </a:cubicBezTo>
                  <a:cubicBezTo>
                    <a:pt x="81" y="196"/>
                    <a:pt x="81" y="195"/>
                    <a:pt x="81" y="194"/>
                  </a:cubicBezTo>
                  <a:cubicBezTo>
                    <a:pt x="81" y="193"/>
                    <a:pt x="82" y="193"/>
                    <a:pt x="83" y="193"/>
                  </a:cubicBezTo>
                  <a:cubicBezTo>
                    <a:pt x="101" y="191"/>
                    <a:pt x="110" y="196"/>
                    <a:pt x="113" y="198"/>
                  </a:cubicBezTo>
                  <a:cubicBezTo>
                    <a:pt x="115" y="197"/>
                    <a:pt x="117" y="195"/>
                    <a:pt x="119" y="193"/>
                  </a:cubicBezTo>
                  <a:cubicBezTo>
                    <a:pt x="126" y="186"/>
                    <a:pt x="133" y="177"/>
                    <a:pt x="137" y="168"/>
                  </a:cubicBezTo>
                  <a:cubicBezTo>
                    <a:pt x="142" y="159"/>
                    <a:pt x="145" y="150"/>
                    <a:pt x="148" y="140"/>
                  </a:cubicBezTo>
                  <a:cubicBezTo>
                    <a:pt x="138" y="141"/>
                    <a:pt x="132" y="130"/>
                    <a:pt x="132" y="130"/>
                  </a:cubicBezTo>
                  <a:cubicBezTo>
                    <a:pt x="141" y="129"/>
                    <a:pt x="148" y="124"/>
                    <a:pt x="152" y="118"/>
                  </a:cubicBezTo>
                  <a:cubicBezTo>
                    <a:pt x="152" y="115"/>
                    <a:pt x="153" y="112"/>
                    <a:pt x="153" y="108"/>
                  </a:cubicBezTo>
                  <a:cubicBezTo>
                    <a:pt x="154" y="99"/>
                    <a:pt x="152" y="89"/>
                    <a:pt x="150" y="80"/>
                  </a:cubicBezTo>
                  <a:cubicBezTo>
                    <a:pt x="149" y="71"/>
                    <a:pt x="146" y="63"/>
                    <a:pt x="144" y="55"/>
                  </a:cubicBezTo>
                  <a:cubicBezTo>
                    <a:pt x="142" y="47"/>
                    <a:pt x="140" y="40"/>
                    <a:pt x="138" y="34"/>
                  </a:cubicBezTo>
                  <a:cubicBezTo>
                    <a:pt x="136" y="27"/>
                    <a:pt x="134" y="22"/>
                    <a:pt x="132" y="17"/>
                  </a:cubicBezTo>
                  <a:cubicBezTo>
                    <a:pt x="129" y="8"/>
                    <a:pt x="127" y="3"/>
                    <a:pt x="127" y="3"/>
                  </a:cubicBezTo>
                  <a:cubicBezTo>
                    <a:pt x="127" y="2"/>
                    <a:pt x="127" y="1"/>
                    <a:pt x="128" y="0"/>
                  </a:cubicBezTo>
                  <a:cubicBezTo>
                    <a:pt x="129" y="0"/>
                    <a:pt x="131" y="0"/>
                    <a:pt x="131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0" y="568325"/>
              <a:ext cx="317500" cy="201613"/>
            </a:xfrm>
            <a:custGeom>
              <a:avLst/>
              <a:gdLst>
                <a:gd name="T0" fmla="*/ 46 w 103"/>
                <a:gd name="T1" fmla="*/ 29 h 65"/>
                <a:gd name="T2" fmla="*/ 36 w 103"/>
                <a:gd name="T3" fmla="*/ 39 h 65"/>
                <a:gd name="T4" fmla="*/ 98 w 103"/>
                <a:gd name="T5" fmla="*/ 9 h 65"/>
                <a:gd name="T6" fmla="*/ 103 w 103"/>
                <a:gd name="T7" fmla="*/ 12 h 65"/>
                <a:gd name="T8" fmla="*/ 15 w 103"/>
                <a:gd name="T9" fmla="*/ 38 h 65"/>
                <a:gd name="T10" fmla="*/ 6 w 103"/>
                <a:gd name="T11" fmla="*/ 15 h 65"/>
                <a:gd name="T12" fmla="*/ 34 w 103"/>
                <a:gd name="T13" fmla="*/ 4 h 65"/>
                <a:gd name="T14" fmla="*/ 46 w 103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5">
                  <a:moveTo>
                    <a:pt x="46" y="29"/>
                  </a:moveTo>
                  <a:cubicBezTo>
                    <a:pt x="44" y="34"/>
                    <a:pt x="40" y="37"/>
                    <a:pt x="36" y="39"/>
                  </a:cubicBezTo>
                  <a:cubicBezTo>
                    <a:pt x="77" y="47"/>
                    <a:pt x="97" y="11"/>
                    <a:pt x="98" y="9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3" y="12"/>
                    <a:pt x="74" y="65"/>
                    <a:pt x="15" y="38"/>
                  </a:cubicBezTo>
                  <a:cubicBezTo>
                    <a:pt x="15" y="38"/>
                    <a:pt x="0" y="35"/>
                    <a:pt x="6" y="15"/>
                  </a:cubicBezTo>
                  <a:cubicBezTo>
                    <a:pt x="9" y="5"/>
                    <a:pt x="24" y="0"/>
                    <a:pt x="34" y="4"/>
                  </a:cubicBezTo>
                  <a:cubicBezTo>
                    <a:pt x="45" y="8"/>
                    <a:pt x="50" y="19"/>
                    <a:pt x="46" y="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-192088" y="434975"/>
              <a:ext cx="352425" cy="217488"/>
            </a:xfrm>
            <a:custGeom>
              <a:avLst/>
              <a:gdLst>
                <a:gd name="T0" fmla="*/ 7 w 114"/>
                <a:gd name="T1" fmla="*/ 68 h 70"/>
                <a:gd name="T2" fmla="*/ 9 w 114"/>
                <a:gd name="T3" fmla="*/ 62 h 70"/>
                <a:gd name="T4" fmla="*/ 14 w 114"/>
                <a:gd name="T5" fmla="*/ 47 h 70"/>
                <a:gd name="T6" fmla="*/ 19 w 114"/>
                <a:gd name="T7" fmla="*/ 38 h 70"/>
                <a:gd name="T8" fmla="*/ 25 w 114"/>
                <a:gd name="T9" fmla="*/ 30 h 70"/>
                <a:gd name="T10" fmla="*/ 34 w 114"/>
                <a:gd name="T11" fmla="*/ 23 h 70"/>
                <a:gd name="T12" fmla="*/ 43 w 114"/>
                <a:gd name="T13" fmla="*/ 19 h 70"/>
                <a:gd name="T14" fmla="*/ 55 w 114"/>
                <a:gd name="T15" fmla="*/ 17 h 70"/>
                <a:gd name="T16" fmla="*/ 66 w 114"/>
                <a:gd name="T17" fmla="*/ 18 h 70"/>
                <a:gd name="T18" fmla="*/ 78 w 114"/>
                <a:gd name="T19" fmla="*/ 21 h 70"/>
                <a:gd name="T20" fmla="*/ 88 w 114"/>
                <a:gd name="T21" fmla="*/ 24 h 70"/>
                <a:gd name="T22" fmla="*/ 97 w 114"/>
                <a:gd name="T23" fmla="*/ 27 h 70"/>
                <a:gd name="T24" fmla="*/ 104 w 114"/>
                <a:gd name="T25" fmla="*/ 29 h 70"/>
                <a:gd name="T26" fmla="*/ 110 w 114"/>
                <a:gd name="T27" fmla="*/ 31 h 70"/>
                <a:gd name="T28" fmla="*/ 110 w 114"/>
                <a:gd name="T29" fmla="*/ 31 h 70"/>
                <a:gd name="T30" fmla="*/ 114 w 114"/>
                <a:gd name="T31" fmla="*/ 29 h 70"/>
                <a:gd name="T32" fmla="*/ 113 w 114"/>
                <a:gd name="T33" fmla="*/ 26 h 70"/>
                <a:gd name="T34" fmla="*/ 108 w 114"/>
                <a:gd name="T35" fmla="*/ 22 h 70"/>
                <a:gd name="T36" fmla="*/ 102 w 114"/>
                <a:gd name="T37" fmla="*/ 18 h 70"/>
                <a:gd name="T38" fmla="*/ 93 w 114"/>
                <a:gd name="T39" fmla="*/ 12 h 70"/>
                <a:gd name="T40" fmla="*/ 83 w 114"/>
                <a:gd name="T41" fmla="*/ 7 h 70"/>
                <a:gd name="T42" fmla="*/ 70 w 114"/>
                <a:gd name="T43" fmla="*/ 2 h 70"/>
                <a:gd name="T44" fmla="*/ 55 w 114"/>
                <a:gd name="T45" fmla="*/ 0 h 70"/>
                <a:gd name="T46" fmla="*/ 39 w 114"/>
                <a:gd name="T47" fmla="*/ 1 h 70"/>
                <a:gd name="T48" fmla="*/ 23 w 114"/>
                <a:gd name="T49" fmla="*/ 8 h 70"/>
                <a:gd name="T50" fmla="*/ 12 w 114"/>
                <a:gd name="T51" fmla="*/ 20 h 70"/>
                <a:gd name="T52" fmla="*/ 2 w 114"/>
                <a:gd name="T53" fmla="*/ 44 h 70"/>
                <a:gd name="T54" fmla="*/ 0 w 114"/>
                <a:gd name="T55" fmla="*/ 61 h 70"/>
                <a:gd name="T56" fmla="*/ 1 w 114"/>
                <a:gd name="T57" fmla="*/ 68 h 70"/>
                <a:gd name="T58" fmla="*/ 5 w 114"/>
                <a:gd name="T59" fmla="*/ 70 h 70"/>
                <a:gd name="T60" fmla="*/ 7 w 114"/>
                <a:gd name="T61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0">
                  <a:moveTo>
                    <a:pt x="7" y="68"/>
                  </a:moveTo>
                  <a:cubicBezTo>
                    <a:pt x="7" y="68"/>
                    <a:pt x="8" y="66"/>
                    <a:pt x="9" y="62"/>
                  </a:cubicBezTo>
                  <a:cubicBezTo>
                    <a:pt x="10" y="58"/>
                    <a:pt x="12" y="53"/>
                    <a:pt x="14" y="47"/>
                  </a:cubicBezTo>
                  <a:cubicBezTo>
                    <a:pt x="16" y="44"/>
                    <a:pt x="17" y="41"/>
                    <a:pt x="19" y="38"/>
                  </a:cubicBezTo>
                  <a:cubicBezTo>
                    <a:pt x="21" y="35"/>
                    <a:pt x="23" y="33"/>
                    <a:pt x="25" y="30"/>
                  </a:cubicBezTo>
                  <a:cubicBezTo>
                    <a:pt x="28" y="27"/>
                    <a:pt x="31" y="25"/>
                    <a:pt x="34" y="23"/>
                  </a:cubicBezTo>
                  <a:cubicBezTo>
                    <a:pt x="36" y="21"/>
                    <a:pt x="40" y="20"/>
                    <a:pt x="43" y="19"/>
                  </a:cubicBezTo>
                  <a:cubicBezTo>
                    <a:pt x="47" y="18"/>
                    <a:pt x="51" y="17"/>
                    <a:pt x="55" y="17"/>
                  </a:cubicBezTo>
                  <a:cubicBezTo>
                    <a:pt x="58" y="17"/>
                    <a:pt x="62" y="18"/>
                    <a:pt x="66" y="18"/>
                  </a:cubicBezTo>
                  <a:cubicBezTo>
                    <a:pt x="70" y="19"/>
                    <a:pt x="74" y="20"/>
                    <a:pt x="78" y="21"/>
                  </a:cubicBezTo>
                  <a:cubicBezTo>
                    <a:pt x="81" y="22"/>
                    <a:pt x="85" y="23"/>
                    <a:pt x="88" y="24"/>
                  </a:cubicBezTo>
                  <a:cubicBezTo>
                    <a:pt x="91" y="25"/>
                    <a:pt x="94" y="26"/>
                    <a:pt x="97" y="27"/>
                  </a:cubicBezTo>
                  <a:cubicBezTo>
                    <a:pt x="100" y="27"/>
                    <a:pt x="102" y="28"/>
                    <a:pt x="104" y="29"/>
                  </a:cubicBezTo>
                  <a:cubicBezTo>
                    <a:pt x="108" y="30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2" y="32"/>
                    <a:pt x="113" y="31"/>
                    <a:pt x="114" y="29"/>
                  </a:cubicBezTo>
                  <a:cubicBezTo>
                    <a:pt x="114" y="28"/>
                    <a:pt x="114" y="27"/>
                    <a:pt x="113" y="26"/>
                  </a:cubicBezTo>
                  <a:cubicBezTo>
                    <a:pt x="113" y="26"/>
                    <a:pt x="111" y="25"/>
                    <a:pt x="108" y="22"/>
                  </a:cubicBezTo>
                  <a:cubicBezTo>
                    <a:pt x="106" y="21"/>
                    <a:pt x="104" y="19"/>
                    <a:pt x="102" y="18"/>
                  </a:cubicBezTo>
                  <a:cubicBezTo>
                    <a:pt x="99" y="16"/>
                    <a:pt x="97" y="14"/>
                    <a:pt x="93" y="12"/>
                  </a:cubicBezTo>
                  <a:cubicBezTo>
                    <a:pt x="90" y="10"/>
                    <a:pt x="87" y="8"/>
                    <a:pt x="83" y="7"/>
                  </a:cubicBezTo>
                  <a:cubicBezTo>
                    <a:pt x="79" y="5"/>
                    <a:pt x="75" y="4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50" y="0"/>
                    <a:pt x="44" y="0"/>
                    <a:pt x="39" y="1"/>
                  </a:cubicBezTo>
                  <a:cubicBezTo>
                    <a:pt x="33" y="3"/>
                    <a:pt x="28" y="5"/>
                    <a:pt x="23" y="8"/>
                  </a:cubicBezTo>
                  <a:cubicBezTo>
                    <a:pt x="19" y="12"/>
                    <a:pt x="15" y="16"/>
                    <a:pt x="12" y="20"/>
                  </a:cubicBezTo>
                  <a:cubicBezTo>
                    <a:pt x="6" y="28"/>
                    <a:pt x="3" y="36"/>
                    <a:pt x="2" y="44"/>
                  </a:cubicBezTo>
                  <a:cubicBezTo>
                    <a:pt x="0" y="51"/>
                    <a:pt x="0" y="57"/>
                    <a:pt x="0" y="61"/>
                  </a:cubicBezTo>
                  <a:cubicBezTo>
                    <a:pt x="1" y="65"/>
                    <a:pt x="1" y="68"/>
                    <a:pt x="1" y="68"/>
                  </a:cubicBezTo>
                  <a:cubicBezTo>
                    <a:pt x="1" y="69"/>
                    <a:pt x="3" y="70"/>
                    <a:pt x="5" y="70"/>
                  </a:cubicBezTo>
                  <a:cubicBezTo>
                    <a:pt x="6" y="70"/>
                    <a:pt x="7" y="69"/>
                    <a:pt x="7" y="68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-133350" y="512763"/>
              <a:ext cx="120650" cy="117475"/>
            </a:xfrm>
            <a:custGeom>
              <a:avLst/>
              <a:gdLst>
                <a:gd name="T0" fmla="*/ 6 w 39"/>
                <a:gd name="T1" fmla="*/ 36 h 38"/>
                <a:gd name="T2" fmla="*/ 8 w 39"/>
                <a:gd name="T3" fmla="*/ 30 h 38"/>
                <a:gd name="T4" fmla="*/ 15 w 39"/>
                <a:gd name="T5" fmla="*/ 21 h 38"/>
                <a:gd name="T6" fmla="*/ 21 w 39"/>
                <a:gd name="T7" fmla="*/ 18 h 38"/>
                <a:gd name="T8" fmla="*/ 23 w 39"/>
                <a:gd name="T9" fmla="*/ 17 h 38"/>
                <a:gd name="T10" fmla="*/ 25 w 39"/>
                <a:gd name="T11" fmla="*/ 16 h 38"/>
                <a:gd name="T12" fmla="*/ 29 w 39"/>
                <a:gd name="T13" fmla="*/ 16 h 38"/>
                <a:gd name="T14" fmla="*/ 30 w 39"/>
                <a:gd name="T15" fmla="*/ 16 h 38"/>
                <a:gd name="T16" fmla="*/ 31 w 39"/>
                <a:gd name="T17" fmla="*/ 16 h 38"/>
                <a:gd name="T18" fmla="*/ 39 w 39"/>
                <a:gd name="T19" fmla="*/ 8 h 38"/>
                <a:gd name="T20" fmla="*/ 30 w 39"/>
                <a:gd name="T21" fmla="*/ 1 h 38"/>
                <a:gd name="T22" fmla="*/ 29 w 39"/>
                <a:gd name="T23" fmla="*/ 1 h 38"/>
                <a:gd name="T24" fmla="*/ 26 w 39"/>
                <a:gd name="T25" fmla="*/ 1 h 38"/>
                <a:gd name="T26" fmla="*/ 21 w 39"/>
                <a:gd name="T27" fmla="*/ 3 h 38"/>
                <a:gd name="T28" fmla="*/ 17 w 39"/>
                <a:gd name="T29" fmla="*/ 5 h 38"/>
                <a:gd name="T30" fmla="*/ 14 w 39"/>
                <a:gd name="T31" fmla="*/ 7 h 38"/>
                <a:gd name="T32" fmla="*/ 7 w 39"/>
                <a:gd name="T33" fmla="*/ 14 h 38"/>
                <a:gd name="T34" fmla="*/ 1 w 39"/>
                <a:gd name="T35" fmla="*/ 28 h 38"/>
                <a:gd name="T36" fmla="*/ 0 w 39"/>
                <a:gd name="T37" fmla="*/ 35 h 38"/>
                <a:gd name="T38" fmla="*/ 3 w 39"/>
                <a:gd name="T39" fmla="*/ 38 h 38"/>
                <a:gd name="T40" fmla="*/ 6 w 39"/>
                <a:gd name="T4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8">
                  <a:moveTo>
                    <a:pt x="6" y="36"/>
                  </a:moveTo>
                  <a:cubicBezTo>
                    <a:pt x="6" y="36"/>
                    <a:pt x="6" y="34"/>
                    <a:pt x="8" y="30"/>
                  </a:cubicBezTo>
                  <a:cubicBezTo>
                    <a:pt x="9" y="27"/>
                    <a:pt x="12" y="23"/>
                    <a:pt x="15" y="21"/>
                  </a:cubicBezTo>
                  <a:cubicBezTo>
                    <a:pt x="17" y="19"/>
                    <a:pt x="19" y="19"/>
                    <a:pt x="21" y="18"/>
                  </a:cubicBezTo>
                  <a:cubicBezTo>
                    <a:pt x="21" y="17"/>
                    <a:pt x="22" y="17"/>
                    <a:pt x="23" y="17"/>
                  </a:cubicBezTo>
                  <a:cubicBezTo>
                    <a:pt x="24" y="17"/>
                    <a:pt x="25" y="17"/>
                    <a:pt x="25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ubicBezTo>
                    <a:pt x="39" y="4"/>
                    <a:pt x="35" y="0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1"/>
                    <a:pt x="28" y="1"/>
                    <a:pt x="26" y="1"/>
                  </a:cubicBezTo>
                  <a:cubicBezTo>
                    <a:pt x="25" y="2"/>
                    <a:pt x="23" y="2"/>
                    <a:pt x="21" y="3"/>
                  </a:cubicBezTo>
                  <a:cubicBezTo>
                    <a:pt x="20" y="4"/>
                    <a:pt x="19" y="4"/>
                    <a:pt x="17" y="5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1" y="9"/>
                    <a:pt x="9" y="11"/>
                    <a:pt x="7" y="14"/>
                  </a:cubicBezTo>
                  <a:cubicBezTo>
                    <a:pt x="4" y="19"/>
                    <a:pt x="2" y="24"/>
                    <a:pt x="1" y="28"/>
                  </a:cubicBezTo>
                  <a:cubicBezTo>
                    <a:pt x="0" y="32"/>
                    <a:pt x="0" y="35"/>
                    <a:pt x="0" y="35"/>
                  </a:cubicBezTo>
                  <a:cubicBezTo>
                    <a:pt x="0" y="37"/>
                    <a:pt x="1" y="38"/>
                    <a:pt x="3" y="38"/>
                  </a:cubicBezTo>
                  <a:cubicBezTo>
                    <a:pt x="4" y="38"/>
                    <a:pt x="5" y="37"/>
                    <a:pt x="6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228600" y="-238125"/>
              <a:ext cx="727075" cy="503238"/>
            </a:xfrm>
            <a:custGeom>
              <a:avLst/>
              <a:gdLst>
                <a:gd name="T0" fmla="*/ 1 w 235"/>
                <a:gd name="T1" fmla="*/ 130 h 162"/>
                <a:gd name="T2" fmla="*/ 15 w 235"/>
                <a:gd name="T3" fmla="*/ 137 h 162"/>
                <a:gd name="T4" fmla="*/ 32 w 235"/>
                <a:gd name="T5" fmla="*/ 143 h 162"/>
                <a:gd name="T6" fmla="*/ 54 w 235"/>
                <a:gd name="T7" fmla="*/ 151 h 162"/>
                <a:gd name="T8" fmla="*/ 80 w 235"/>
                <a:gd name="T9" fmla="*/ 158 h 162"/>
                <a:gd name="T10" fmla="*/ 112 w 235"/>
                <a:gd name="T11" fmla="*/ 161 h 162"/>
                <a:gd name="T12" fmla="*/ 128 w 235"/>
                <a:gd name="T13" fmla="*/ 160 h 162"/>
                <a:gd name="T14" fmla="*/ 145 w 235"/>
                <a:gd name="T15" fmla="*/ 156 h 162"/>
                <a:gd name="T16" fmla="*/ 177 w 235"/>
                <a:gd name="T17" fmla="*/ 145 h 162"/>
                <a:gd name="T18" fmla="*/ 206 w 235"/>
                <a:gd name="T19" fmla="*/ 125 h 162"/>
                <a:gd name="T20" fmla="*/ 217 w 235"/>
                <a:gd name="T21" fmla="*/ 112 h 162"/>
                <a:gd name="T22" fmla="*/ 225 w 235"/>
                <a:gd name="T23" fmla="*/ 97 h 162"/>
                <a:gd name="T24" fmla="*/ 231 w 235"/>
                <a:gd name="T25" fmla="*/ 82 h 162"/>
                <a:gd name="T26" fmla="*/ 231 w 235"/>
                <a:gd name="T27" fmla="*/ 81 h 162"/>
                <a:gd name="T28" fmla="*/ 231 w 235"/>
                <a:gd name="T29" fmla="*/ 80 h 162"/>
                <a:gd name="T30" fmla="*/ 232 w 235"/>
                <a:gd name="T31" fmla="*/ 78 h 162"/>
                <a:gd name="T32" fmla="*/ 232 w 235"/>
                <a:gd name="T33" fmla="*/ 75 h 162"/>
                <a:gd name="T34" fmla="*/ 233 w 235"/>
                <a:gd name="T35" fmla="*/ 67 h 162"/>
                <a:gd name="T36" fmla="*/ 231 w 235"/>
                <a:gd name="T37" fmla="*/ 39 h 162"/>
                <a:gd name="T38" fmla="*/ 219 w 235"/>
                <a:gd name="T39" fmla="*/ 18 h 162"/>
                <a:gd name="T40" fmla="*/ 204 w 235"/>
                <a:gd name="T41" fmla="*/ 7 h 162"/>
                <a:gd name="T42" fmla="*/ 194 w 235"/>
                <a:gd name="T43" fmla="*/ 2 h 162"/>
                <a:gd name="T44" fmla="*/ 190 w 235"/>
                <a:gd name="T45" fmla="*/ 0 h 162"/>
                <a:gd name="T46" fmla="*/ 187 w 235"/>
                <a:gd name="T47" fmla="*/ 2 h 162"/>
                <a:gd name="T48" fmla="*/ 188 w 235"/>
                <a:gd name="T49" fmla="*/ 5 h 162"/>
                <a:gd name="T50" fmla="*/ 191 w 235"/>
                <a:gd name="T51" fmla="*/ 6 h 162"/>
                <a:gd name="T52" fmla="*/ 201 w 235"/>
                <a:gd name="T53" fmla="*/ 12 h 162"/>
                <a:gd name="T54" fmla="*/ 213 w 235"/>
                <a:gd name="T55" fmla="*/ 23 h 162"/>
                <a:gd name="T56" fmla="*/ 222 w 235"/>
                <a:gd name="T57" fmla="*/ 41 h 162"/>
                <a:gd name="T58" fmla="*/ 198 w 235"/>
                <a:gd name="T59" fmla="*/ 38 h 162"/>
                <a:gd name="T60" fmla="*/ 195 w 235"/>
                <a:gd name="T61" fmla="*/ 39 h 162"/>
                <a:gd name="T62" fmla="*/ 194 w 235"/>
                <a:gd name="T63" fmla="*/ 41 h 162"/>
                <a:gd name="T64" fmla="*/ 195 w 235"/>
                <a:gd name="T65" fmla="*/ 43 h 162"/>
                <a:gd name="T66" fmla="*/ 215 w 235"/>
                <a:gd name="T67" fmla="*/ 92 h 162"/>
                <a:gd name="T68" fmla="*/ 215 w 235"/>
                <a:gd name="T69" fmla="*/ 92 h 162"/>
                <a:gd name="T70" fmla="*/ 214 w 235"/>
                <a:gd name="T71" fmla="*/ 94 h 162"/>
                <a:gd name="T72" fmla="*/ 201 w 235"/>
                <a:gd name="T73" fmla="*/ 80 h 162"/>
                <a:gd name="T74" fmla="*/ 198 w 235"/>
                <a:gd name="T75" fmla="*/ 79 h 162"/>
                <a:gd name="T76" fmla="*/ 197 w 235"/>
                <a:gd name="T77" fmla="*/ 81 h 162"/>
                <a:gd name="T78" fmla="*/ 203 w 235"/>
                <a:gd name="T79" fmla="*/ 110 h 162"/>
                <a:gd name="T80" fmla="*/ 197 w 235"/>
                <a:gd name="T81" fmla="*/ 116 h 162"/>
                <a:gd name="T82" fmla="*/ 172 w 235"/>
                <a:gd name="T83" fmla="*/ 134 h 162"/>
                <a:gd name="T84" fmla="*/ 144 w 235"/>
                <a:gd name="T85" fmla="*/ 145 h 162"/>
                <a:gd name="T86" fmla="*/ 133 w 235"/>
                <a:gd name="T87" fmla="*/ 130 h 162"/>
                <a:gd name="T88" fmla="*/ 121 w 235"/>
                <a:gd name="T89" fmla="*/ 149 h 162"/>
                <a:gd name="T90" fmla="*/ 111 w 235"/>
                <a:gd name="T91" fmla="*/ 150 h 162"/>
                <a:gd name="T92" fmla="*/ 82 w 235"/>
                <a:gd name="T93" fmla="*/ 148 h 162"/>
                <a:gd name="T94" fmla="*/ 56 w 235"/>
                <a:gd name="T95" fmla="*/ 142 h 162"/>
                <a:gd name="T96" fmla="*/ 34 w 235"/>
                <a:gd name="T97" fmla="*/ 136 h 162"/>
                <a:gd name="T98" fmla="*/ 18 w 235"/>
                <a:gd name="T99" fmla="*/ 131 h 162"/>
                <a:gd name="T100" fmla="*/ 3 w 235"/>
                <a:gd name="T101" fmla="*/ 126 h 162"/>
                <a:gd name="T102" fmla="*/ 0 w 235"/>
                <a:gd name="T103" fmla="*/ 127 h 162"/>
                <a:gd name="T104" fmla="*/ 1 w 235"/>
                <a:gd name="T105" fmla="*/ 13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1" y="130"/>
                  </a:moveTo>
                  <a:cubicBezTo>
                    <a:pt x="1" y="130"/>
                    <a:pt x="6" y="133"/>
                    <a:pt x="15" y="137"/>
                  </a:cubicBezTo>
                  <a:cubicBezTo>
                    <a:pt x="20" y="138"/>
                    <a:pt x="26" y="141"/>
                    <a:pt x="32" y="143"/>
                  </a:cubicBezTo>
                  <a:cubicBezTo>
                    <a:pt x="38" y="145"/>
                    <a:pt x="46" y="148"/>
                    <a:pt x="54" y="151"/>
                  </a:cubicBezTo>
                  <a:cubicBezTo>
                    <a:pt x="62" y="153"/>
                    <a:pt x="71" y="156"/>
                    <a:pt x="80" y="158"/>
                  </a:cubicBezTo>
                  <a:cubicBezTo>
                    <a:pt x="90" y="160"/>
                    <a:pt x="100" y="162"/>
                    <a:pt x="112" y="161"/>
                  </a:cubicBezTo>
                  <a:cubicBezTo>
                    <a:pt x="117" y="161"/>
                    <a:pt x="123" y="160"/>
                    <a:pt x="128" y="160"/>
                  </a:cubicBezTo>
                  <a:cubicBezTo>
                    <a:pt x="134" y="159"/>
                    <a:pt x="139" y="158"/>
                    <a:pt x="145" y="156"/>
                  </a:cubicBezTo>
                  <a:cubicBezTo>
                    <a:pt x="156" y="154"/>
                    <a:pt x="167" y="150"/>
                    <a:pt x="177" y="145"/>
                  </a:cubicBezTo>
                  <a:cubicBezTo>
                    <a:pt x="188" y="140"/>
                    <a:pt x="198" y="133"/>
                    <a:pt x="206" y="125"/>
                  </a:cubicBezTo>
                  <a:cubicBezTo>
                    <a:pt x="210" y="121"/>
                    <a:pt x="213" y="116"/>
                    <a:pt x="217" y="112"/>
                  </a:cubicBezTo>
                  <a:cubicBezTo>
                    <a:pt x="220" y="107"/>
                    <a:pt x="223" y="102"/>
                    <a:pt x="225" y="97"/>
                  </a:cubicBezTo>
                  <a:cubicBezTo>
                    <a:pt x="228" y="92"/>
                    <a:pt x="229" y="87"/>
                    <a:pt x="231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78"/>
                    <a:pt x="232" y="78"/>
                    <a:pt x="232" y="78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3" y="72"/>
                    <a:pt x="233" y="70"/>
                    <a:pt x="233" y="67"/>
                  </a:cubicBezTo>
                  <a:cubicBezTo>
                    <a:pt x="235" y="57"/>
                    <a:pt x="233" y="48"/>
                    <a:pt x="231" y="39"/>
                  </a:cubicBezTo>
                  <a:cubicBezTo>
                    <a:pt x="228" y="30"/>
                    <a:pt x="223" y="23"/>
                    <a:pt x="219" y="18"/>
                  </a:cubicBezTo>
                  <a:cubicBezTo>
                    <a:pt x="214" y="13"/>
                    <a:pt x="209" y="9"/>
                    <a:pt x="204" y="7"/>
                  </a:cubicBezTo>
                  <a:cubicBezTo>
                    <a:pt x="200" y="4"/>
                    <a:pt x="196" y="2"/>
                    <a:pt x="194" y="2"/>
                  </a:cubicBezTo>
                  <a:cubicBezTo>
                    <a:pt x="191" y="1"/>
                    <a:pt x="190" y="0"/>
                    <a:pt x="190" y="0"/>
                  </a:cubicBezTo>
                  <a:cubicBezTo>
                    <a:pt x="188" y="0"/>
                    <a:pt x="187" y="0"/>
                    <a:pt x="187" y="2"/>
                  </a:cubicBezTo>
                  <a:cubicBezTo>
                    <a:pt x="186" y="3"/>
                    <a:pt x="187" y="4"/>
                    <a:pt x="188" y="5"/>
                  </a:cubicBezTo>
                  <a:cubicBezTo>
                    <a:pt x="188" y="5"/>
                    <a:pt x="189" y="5"/>
                    <a:pt x="191" y="6"/>
                  </a:cubicBezTo>
                  <a:cubicBezTo>
                    <a:pt x="194" y="7"/>
                    <a:pt x="197" y="9"/>
                    <a:pt x="201" y="12"/>
                  </a:cubicBezTo>
                  <a:cubicBezTo>
                    <a:pt x="204" y="14"/>
                    <a:pt x="209" y="18"/>
                    <a:pt x="213" y="23"/>
                  </a:cubicBezTo>
                  <a:cubicBezTo>
                    <a:pt x="216" y="28"/>
                    <a:pt x="220" y="34"/>
                    <a:pt x="222" y="41"/>
                  </a:cubicBezTo>
                  <a:cubicBezTo>
                    <a:pt x="212" y="33"/>
                    <a:pt x="203" y="36"/>
                    <a:pt x="198" y="38"/>
                  </a:cubicBezTo>
                  <a:cubicBezTo>
                    <a:pt x="196" y="38"/>
                    <a:pt x="195" y="39"/>
                    <a:pt x="195" y="39"/>
                  </a:cubicBezTo>
                  <a:cubicBezTo>
                    <a:pt x="194" y="40"/>
                    <a:pt x="194" y="40"/>
                    <a:pt x="194" y="41"/>
                  </a:cubicBezTo>
                  <a:cubicBezTo>
                    <a:pt x="194" y="42"/>
                    <a:pt x="195" y="43"/>
                    <a:pt x="195" y="43"/>
                  </a:cubicBezTo>
                  <a:cubicBezTo>
                    <a:pt x="213" y="50"/>
                    <a:pt x="215" y="78"/>
                    <a:pt x="215" y="92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4" y="93"/>
                    <a:pt x="214" y="93"/>
                    <a:pt x="214" y="94"/>
                  </a:cubicBezTo>
                  <a:cubicBezTo>
                    <a:pt x="208" y="87"/>
                    <a:pt x="201" y="80"/>
                    <a:pt x="201" y="80"/>
                  </a:cubicBezTo>
                  <a:cubicBezTo>
                    <a:pt x="200" y="79"/>
                    <a:pt x="199" y="79"/>
                    <a:pt x="198" y="79"/>
                  </a:cubicBezTo>
                  <a:cubicBezTo>
                    <a:pt x="197" y="80"/>
                    <a:pt x="197" y="80"/>
                    <a:pt x="197" y="81"/>
                  </a:cubicBezTo>
                  <a:cubicBezTo>
                    <a:pt x="195" y="98"/>
                    <a:pt x="201" y="107"/>
                    <a:pt x="203" y="110"/>
                  </a:cubicBezTo>
                  <a:cubicBezTo>
                    <a:pt x="201" y="112"/>
                    <a:pt x="199" y="115"/>
                    <a:pt x="197" y="116"/>
                  </a:cubicBezTo>
                  <a:cubicBezTo>
                    <a:pt x="190" y="124"/>
                    <a:pt x="181" y="130"/>
                    <a:pt x="172" y="134"/>
                  </a:cubicBezTo>
                  <a:cubicBezTo>
                    <a:pt x="163" y="139"/>
                    <a:pt x="153" y="142"/>
                    <a:pt x="144" y="145"/>
                  </a:cubicBezTo>
                  <a:cubicBezTo>
                    <a:pt x="144" y="135"/>
                    <a:pt x="133" y="130"/>
                    <a:pt x="133" y="130"/>
                  </a:cubicBezTo>
                  <a:cubicBezTo>
                    <a:pt x="132" y="139"/>
                    <a:pt x="127" y="145"/>
                    <a:pt x="121" y="149"/>
                  </a:cubicBezTo>
                  <a:cubicBezTo>
                    <a:pt x="118" y="150"/>
                    <a:pt x="115" y="150"/>
                    <a:pt x="111" y="150"/>
                  </a:cubicBezTo>
                  <a:cubicBezTo>
                    <a:pt x="101" y="151"/>
                    <a:pt x="91" y="150"/>
                    <a:pt x="82" y="148"/>
                  </a:cubicBezTo>
                  <a:cubicBezTo>
                    <a:pt x="73" y="147"/>
                    <a:pt x="64" y="145"/>
                    <a:pt x="56" y="142"/>
                  </a:cubicBezTo>
                  <a:cubicBezTo>
                    <a:pt x="48" y="140"/>
                    <a:pt x="41" y="138"/>
                    <a:pt x="34" y="136"/>
                  </a:cubicBezTo>
                  <a:cubicBezTo>
                    <a:pt x="28" y="134"/>
                    <a:pt x="22" y="133"/>
                    <a:pt x="18" y="131"/>
                  </a:cubicBezTo>
                  <a:cubicBezTo>
                    <a:pt x="8" y="128"/>
                    <a:pt x="3" y="126"/>
                    <a:pt x="3" y="126"/>
                  </a:cubicBezTo>
                  <a:cubicBezTo>
                    <a:pt x="2" y="126"/>
                    <a:pt x="1" y="126"/>
                    <a:pt x="0" y="127"/>
                  </a:cubicBezTo>
                  <a:cubicBezTo>
                    <a:pt x="0" y="129"/>
                    <a:pt x="0" y="130"/>
                    <a:pt x="1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646112" y="-76200"/>
              <a:ext cx="209550" cy="309563"/>
            </a:xfrm>
            <a:custGeom>
              <a:avLst/>
              <a:gdLst>
                <a:gd name="T0" fmla="*/ 30 w 68"/>
                <a:gd name="T1" fmla="*/ 44 h 100"/>
                <a:gd name="T2" fmla="*/ 41 w 68"/>
                <a:gd name="T3" fmla="*/ 34 h 100"/>
                <a:gd name="T4" fmla="*/ 11 w 68"/>
                <a:gd name="T5" fmla="*/ 95 h 100"/>
                <a:gd name="T6" fmla="*/ 13 w 68"/>
                <a:gd name="T7" fmla="*/ 100 h 100"/>
                <a:gd name="T8" fmla="*/ 40 w 68"/>
                <a:gd name="T9" fmla="*/ 14 h 100"/>
                <a:gd name="T10" fmla="*/ 16 w 68"/>
                <a:gd name="T11" fmla="*/ 5 h 100"/>
                <a:gd name="T12" fmla="*/ 4 w 68"/>
                <a:gd name="T13" fmla="*/ 33 h 100"/>
                <a:gd name="T14" fmla="*/ 30 w 68"/>
                <a:gd name="T15" fmla="*/ 4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0" y="44"/>
                  </a:moveTo>
                  <a:cubicBezTo>
                    <a:pt x="35" y="42"/>
                    <a:pt x="39" y="39"/>
                    <a:pt x="41" y="34"/>
                  </a:cubicBezTo>
                  <a:cubicBezTo>
                    <a:pt x="49" y="75"/>
                    <a:pt x="12" y="94"/>
                    <a:pt x="11" y="95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4" y="100"/>
                    <a:pt x="68" y="71"/>
                    <a:pt x="40" y="14"/>
                  </a:cubicBezTo>
                  <a:cubicBezTo>
                    <a:pt x="40" y="14"/>
                    <a:pt x="35" y="0"/>
                    <a:pt x="16" y="5"/>
                  </a:cubicBezTo>
                  <a:cubicBezTo>
                    <a:pt x="5" y="9"/>
                    <a:pt x="0" y="23"/>
                    <a:pt x="4" y="33"/>
                  </a:cubicBezTo>
                  <a:cubicBezTo>
                    <a:pt x="8" y="43"/>
                    <a:pt x="20" y="48"/>
                    <a:pt x="30" y="44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509587" y="-265112"/>
              <a:ext cx="219075" cy="347663"/>
            </a:xfrm>
            <a:custGeom>
              <a:avLst/>
              <a:gdLst>
                <a:gd name="T0" fmla="*/ 69 w 71"/>
                <a:gd name="T1" fmla="*/ 7 h 112"/>
                <a:gd name="T2" fmla="*/ 63 w 71"/>
                <a:gd name="T3" fmla="*/ 8 h 112"/>
                <a:gd name="T4" fmla="*/ 48 w 71"/>
                <a:gd name="T5" fmla="*/ 14 h 112"/>
                <a:gd name="T6" fmla="*/ 39 w 71"/>
                <a:gd name="T7" fmla="*/ 19 h 112"/>
                <a:gd name="T8" fmla="*/ 30 w 71"/>
                <a:gd name="T9" fmla="*/ 25 h 112"/>
                <a:gd name="T10" fmla="*/ 23 w 71"/>
                <a:gd name="T11" fmla="*/ 33 h 112"/>
                <a:gd name="T12" fmla="*/ 19 w 71"/>
                <a:gd name="T13" fmla="*/ 43 h 112"/>
                <a:gd name="T14" fmla="*/ 18 w 71"/>
                <a:gd name="T15" fmla="*/ 54 h 112"/>
                <a:gd name="T16" fmla="*/ 19 w 71"/>
                <a:gd name="T17" fmla="*/ 65 h 112"/>
                <a:gd name="T18" fmla="*/ 21 w 71"/>
                <a:gd name="T19" fmla="*/ 76 h 112"/>
                <a:gd name="T20" fmla="*/ 25 w 71"/>
                <a:gd name="T21" fmla="*/ 86 h 112"/>
                <a:gd name="T22" fmla="*/ 28 w 71"/>
                <a:gd name="T23" fmla="*/ 95 h 112"/>
                <a:gd name="T24" fmla="*/ 30 w 71"/>
                <a:gd name="T25" fmla="*/ 101 h 112"/>
                <a:gd name="T26" fmla="*/ 32 w 71"/>
                <a:gd name="T27" fmla="*/ 107 h 112"/>
                <a:gd name="T28" fmla="*/ 32 w 71"/>
                <a:gd name="T29" fmla="*/ 108 h 112"/>
                <a:gd name="T30" fmla="*/ 31 w 71"/>
                <a:gd name="T31" fmla="*/ 111 h 112"/>
                <a:gd name="T32" fmla="*/ 28 w 71"/>
                <a:gd name="T33" fmla="*/ 110 h 112"/>
                <a:gd name="T34" fmla="*/ 23 w 71"/>
                <a:gd name="T35" fmla="*/ 106 h 112"/>
                <a:gd name="T36" fmla="*/ 18 w 71"/>
                <a:gd name="T37" fmla="*/ 100 h 112"/>
                <a:gd name="T38" fmla="*/ 13 w 71"/>
                <a:gd name="T39" fmla="*/ 92 h 112"/>
                <a:gd name="T40" fmla="*/ 7 w 71"/>
                <a:gd name="T41" fmla="*/ 81 h 112"/>
                <a:gd name="T42" fmla="*/ 2 w 71"/>
                <a:gd name="T43" fmla="*/ 69 h 112"/>
                <a:gd name="T44" fmla="*/ 0 w 71"/>
                <a:gd name="T45" fmla="*/ 54 h 112"/>
                <a:gd name="T46" fmla="*/ 1 w 71"/>
                <a:gd name="T47" fmla="*/ 38 h 112"/>
                <a:gd name="T48" fmla="*/ 8 w 71"/>
                <a:gd name="T49" fmla="*/ 23 h 112"/>
                <a:gd name="T50" fmla="*/ 20 w 71"/>
                <a:gd name="T51" fmla="*/ 12 h 112"/>
                <a:gd name="T52" fmla="*/ 44 w 71"/>
                <a:gd name="T53" fmla="*/ 2 h 112"/>
                <a:gd name="T54" fmla="*/ 62 w 71"/>
                <a:gd name="T55" fmla="*/ 0 h 112"/>
                <a:gd name="T56" fmla="*/ 69 w 71"/>
                <a:gd name="T57" fmla="*/ 1 h 112"/>
                <a:gd name="T58" fmla="*/ 71 w 71"/>
                <a:gd name="T59" fmla="*/ 4 h 112"/>
                <a:gd name="T60" fmla="*/ 69 w 71"/>
                <a:gd name="T61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2">
                  <a:moveTo>
                    <a:pt x="69" y="7"/>
                  </a:moveTo>
                  <a:cubicBezTo>
                    <a:pt x="69" y="7"/>
                    <a:pt x="67" y="7"/>
                    <a:pt x="63" y="8"/>
                  </a:cubicBezTo>
                  <a:cubicBezTo>
                    <a:pt x="59" y="10"/>
                    <a:pt x="54" y="12"/>
                    <a:pt x="48" y="14"/>
                  </a:cubicBezTo>
                  <a:cubicBezTo>
                    <a:pt x="45" y="15"/>
                    <a:pt x="42" y="17"/>
                    <a:pt x="39" y="19"/>
                  </a:cubicBezTo>
                  <a:cubicBezTo>
                    <a:pt x="36" y="21"/>
                    <a:pt x="33" y="23"/>
                    <a:pt x="30" y="25"/>
                  </a:cubicBezTo>
                  <a:cubicBezTo>
                    <a:pt x="27" y="27"/>
                    <a:pt x="25" y="30"/>
                    <a:pt x="23" y="33"/>
                  </a:cubicBezTo>
                  <a:cubicBezTo>
                    <a:pt x="21" y="36"/>
                    <a:pt x="20" y="39"/>
                    <a:pt x="19" y="43"/>
                  </a:cubicBezTo>
                  <a:cubicBezTo>
                    <a:pt x="18" y="46"/>
                    <a:pt x="18" y="50"/>
                    <a:pt x="18" y="54"/>
                  </a:cubicBezTo>
                  <a:cubicBezTo>
                    <a:pt x="18" y="58"/>
                    <a:pt x="18" y="61"/>
                    <a:pt x="19" y="65"/>
                  </a:cubicBezTo>
                  <a:cubicBezTo>
                    <a:pt x="20" y="69"/>
                    <a:pt x="20" y="73"/>
                    <a:pt x="21" y="76"/>
                  </a:cubicBezTo>
                  <a:cubicBezTo>
                    <a:pt x="22" y="80"/>
                    <a:pt x="23" y="83"/>
                    <a:pt x="25" y="86"/>
                  </a:cubicBezTo>
                  <a:cubicBezTo>
                    <a:pt x="26" y="89"/>
                    <a:pt x="27" y="92"/>
                    <a:pt x="28" y="95"/>
                  </a:cubicBezTo>
                  <a:cubicBezTo>
                    <a:pt x="29" y="97"/>
                    <a:pt x="29" y="100"/>
                    <a:pt x="30" y="101"/>
                  </a:cubicBezTo>
                  <a:cubicBezTo>
                    <a:pt x="32" y="105"/>
                    <a:pt x="32" y="107"/>
                    <a:pt x="32" y="107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3" y="109"/>
                    <a:pt x="32" y="111"/>
                    <a:pt x="31" y="111"/>
                  </a:cubicBezTo>
                  <a:cubicBezTo>
                    <a:pt x="29" y="112"/>
                    <a:pt x="28" y="111"/>
                    <a:pt x="28" y="110"/>
                  </a:cubicBezTo>
                  <a:cubicBezTo>
                    <a:pt x="28" y="110"/>
                    <a:pt x="26" y="109"/>
                    <a:pt x="23" y="106"/>
                  </a:cubicBezTo>
                  <a:cubicBezTo>
                    <a:pt x="22" y="104"/>
                    <a:pt x="20" y="102"/>
                    <a:pt x="18" y="100"/>
                  </a:cubicBezTo>
                  <a:cubicBezTo>
                    <a:pt x="17" y="97"/>
                    <a:pt x="15" y="95"/>
                    <a:pt x="13" y="92"/>
                  </a:cubicBezTo>
                  <a:cubicBezTo>
                    <a:pt x="11" y="89"/>
                    <a:pt x="9" y="85"/>
                    <a:pt x="7" y="81"/>
                  </a:cubicBezTo>
                  <a:cubicBezTo>
                    <a:pt x="5" y="78"/>
                    <a:pt x="4" y="73"/>
                    <a:pt x="2" y="69"/>
                  </a:cubicBezTo>
                  <a:cubicBezTo>
                    <a:pt x="1" y="64"/>
                    <a:pt x="0" y="60"/>
                    <a:pt x="0" y="54"/>
                  </a:cubicBezTo>
                  <a:cubicBezTo>
                    <a:pt x="0" y="49"/>
                    <a:pt x="0" y="44"/>
                    <a:pt x="1" y="38"/>
                  </a:cubicBezTo>
                  <a:cubicBezTo>
                    <a:pt x="3" y="33"/>
                    <a:pt x="5" y="28"/>
                    <a:pt x="8" y="23"/>
                  </a:cubicBezTo>
                  <a:cubicBezTo>
                    <a:pt x="11" y="19"/>
                    <a:pt x="16" y="15"/>
                    <a:pt x="20" y="12"/>
                  </a:cubicBezTo>
                  <a:cubicBezTo>
                    <a:pt x="28" y="6"/>
                    <a:pt x="37" y="3"/>
                    <a:pt x="44" y="2"/>
                  </a:cubicBezTo>
                  <a:cubicBezTo>
                    <a:pt x="51" y="0"/>
                    <a:pt x="58" y="0"/>
                    <a:pt x="62" y="0"/>
                  </a:cubicBezTo>
                  <a:cubicBezTo>
                    <a:pt x="66" y="1"/>
                    <a:pt x="69" y="1"/>
                    <a:pt x="69" y="1"/>
                  </a:cubicBezTo>
                  <a:cubicBezTo>
                    <a:pt x="70" y="1"/>
                    <a:pt x="71" y="3"/>
                    <a:pt x="71" y="4"/>
                  </a:cubicBezTo>
                  <a:cubicBezTo>
                    <a:pt x="71" y="5"/>
                    <a:pt x="70" y="6"/>
                    <a:pt x="69" y="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590550" y="-209550"/>
              <a:ext cx="117475" cy="120650"/>
            </a:xfrm>
            <a:custGeom>
              <a:avLst/>
              <a:gdLst>
                <a:gd name="T0" fmla="*/ 36 w 38"/>
                <a:gd name="T1" fmla="*/ 6 h 39"/>
                <a:gd name="T2" fmla="*/ 30 w 38"/>
                <a:gd name="T3" fmla="*/ 8 h 39"/>
                <a:gd name="T4" fmla="*/ 21 w 38"/>
                <a:gd name="T5" fmla="*/ 16 h 39"/>
                <a:gd name="T6" fmla="*/ 18 w 38"/>
                <a:gd name="T7" fmla="*/ 21 h 39"/>
                <a:gd name="T8" fmla="*/ 17 w 38"/>
                <a:gd name="T9" fmla="*/ 23 h 39"/>
                <a:gd name="T10" fmla="*/ 16 w 38"/>
                <a:gd name="T11" fmla="*/ 25 h 39"/>
                <a:gd name="T12" fmla="*/ 16 w 38"/>
                <a:gd name="T13" fmla="*/ 29 h 39"/>
                <a:gd name="T14" fmla="*/ 16 w 38"/>
                <a:gd name="T15" fmla="*/ 30 h 39"/>
                <a:gd name="T16" fmla="*/ 16 w 38"/>
                <a:gd name="T17" fmla="*/ 31 h 39"/>
                <a:gd name="T18" fmla="*/ 8 w 38"/>
                <a:gd name="T19" fmla="*/ 39 h 39"/>
                <a:gd name="T20" fmla="*/ 0 w 38"/>
                <a:gd name="T21" fmla="*/ 31 h 39"/>
                <a:gd name="T22" fmla="*/ 0 w 38"/>
                <a:gd name="T23" fmla="*/ 29 h 39"/>
                <a:gd name="T24" fmla="*/ 1 w 38"/>
                <a:gd name="T25" fmla="*/ 27 h 39"/>
                <a:gd name="T26" fmla="*/ 3 w 38"/>
                <a:gd name="T27" fmla="*/ 21 h 39"/>
                <a:gd name="T28" fmla="*/ 4 w 38"/>
                <a:gd name="T29" fmla="*/ 18 h 39"/>
                <a:gd name="T30" fmla="*/ 7 w 38"/>
                <a:gd name="T31" fmla="*/ 14 h 39"/>
                <a:gd name="T32" fmla="*/ 13 w 38"/>
                <a:gd name="T33" fmla="*/ 8 h 39"/>
                <a:gd name="T34" fmla="*/ 28 w 38"/>
                <a:gd name="T35" fmla="*/ 1 h 39"/>
                <a:gd name="T36" fmla="*/ 35 w 38"/>
                <a:gd name="T37" fmla="*/ 0 h 39"/>
                <a:gd name="T38" fmla="*/ 38 w 38"/>
                <a:gd name="T39" fmla="*/ 3 h 39"/>
                <a:gd name="T40" fmla="*/ 36 w 38"/>
                <a:gd name="T41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36" y="6"/>
                  </a:moveTo>
                  <a:cubicBezTo>
                    <a:pt x="36" y="6"/>
                    <a:pt x="34" y="7"/>
                    <a:pt x="30" y="8"/>
                  </a:cubicBezTo>
                  <a:cubicBezTo>
                    <a:pt x="27" y="10"/>
                    <a:pt x="23" y="12"/>
                    <a:pt x="21" y="16"/>
                  </a:cubicBezTo>
                  <a:cubicBezTo>
                    <a:pt x="19" y="17"/>
                    <a:pt x="18" y="19"/>
                    <a:pt x="18" y="21"/>
                  </a:cubicBezTo>
                  <a:cubicBezTo>
                    <a:pt x="17" y="21"/>
                    <a:pt x="17" y="22"/>
                    <a:pt x="17" y="23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6" y="27"/>
                    <a:pt x="16" y="28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5"/>
                    <a:pt x="12" y="39"/>
                    <a:pt x="8" y="39"/>
                  </a:cubicBezTo>
                  <a:cubicBezTo>
                    <a:pt x="3" y="38"/>
                    <a:pt x="0" y="35"/>
                    <a:pt x="0" y="31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0" y="29"/>
                    <a:pt x="1" y="28"/>
                    <a:pt x="1" y="27"/>
                  </a:cubicBezTo>
                  <a:cubicBezTo>
                    <a:pt x="1" y="25"/>
                    <a:pt x="2" y="23"/>
                    <a:pt x="3" y="21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5" y="17"/>
                    <a:pt x="6" y="15"/>
                    <a:pt x="7" y="14"/>
                  </a:cubicBezTo>
                  <a:cubicBezTo>
                    <a:pt x="9" y="12"/>
                    <a:pt x="11" y="10"/>
                    <a:pt x="13" y="8"/>
                  </a:cubicBezTo>
                  <a:cubicBezTo>
                    <a:pt x="18" y="4"/>
                    <a:pt x="24" y="2"/>
                    <a:pt x="28" y="1"/>
                  </a:cubicBezTo>
                  <a:cubicBezTo>
                    <a:pt x="32" y="0"/>
                    <a:pt x="35" y="0"/>
                    <a:pt x="35" y="0"/>
                  </a:cubicBezTo>
                  <a:cubicBezTo>
                    <a:pt x="37" y="0"/>
                    <a:pt x="38" y="2"/>
                    <a:pt x="38" y="3"/>
                  </a:cubicBezTo>
                  <a:cubicBezTo>
                    <a:pt x="38" y="5"/>
                    <a:pt x="37" y="6"/>
                    <a:pt x="36" y="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-101600" y="-169862"/>
              <a:ext cx="419100" cy="409575"/>
            </a:xfrm>
            <a:custGeom>
              <a:avLst/>
              <a:gdLst>
                <a:gd name="T0" fmla="*/ 37 w 136"/>
                <a:gd name="T1" fmla="*/ 130 h 132"/>
                <a:gd name="T2" fmla="*/ 57 w 136"/>
                <a:gd name="T3" fmla="*/ 128 h 132"/>
                <a:gd name="T4" fmla="*/ 57 w 136"/>
                <a:gd name="T5" fmla="*/ 125 h 132"/>
                <a:gd name="T6" fmla="*/ 55 w 136"/>
                <a:gd name="T7" fmla="*/ 123 h 132"/>
                <a:gd name="T8" fmla="*/ 32 w 136"/>
                <a:gd name="T9" fmla="*/ 107 h 132"/>
                <a:gd name="T10" fmla="*/ 33 w 136"/>
                <a:gd name="T11" fmla="*/ 96 h 132"/>
                <a:gd name="T12" fmla="*/ 72 w 136"/>
                <a:gd name="T13" fmla="*/ 84 h 132"/>
                <a:gd name="T14" fmla="*/ 87 w 136"/>
                <a:gd name="T15" fmla="*/ 89 h 132"/>
                <a:gd name="T16" fmla="*/ 88 w 136"/>
                <a:gd name="T17" fmla="*/ 89 h 132"/>
                <a:gd name="T18" fmla="*/ 91 w 136"/>
                <a:gd name="T19" fmla="*/ 88 h 132"/>
                <a:gd name="T20" fmla="*/ 92 w 136"/>
                <a:gd name="T21" fmla="*/ 85 h 132"/>
                <a:gd name="T22" fmla="*/ 92 w 136"/>
                <a:gd name="T23" fmla="*/ 84 h 132"/>
                <a:gd name="T24" fmla="*/ 87 w 136"/>
                <a:gd name="T25" fmla="*/ 69 h 132"/>
                <a:gd name="T26" fmla="*/ 99 w 136"/>
                <a:gd name="T27" fmla="*/ 31 h 132"/>
                <a:gd name="T28" fmla="*/ 110 w 136"/>
                <a:gd name="T29" fmla="*/ 31 h 132"/>
                <a:gd name="T30" fmla="*/ 127 w 136"/>
                <a:gd name="T31" fmla="*/ 54 h 132"/>
                <a:gd name="T32" fmla="*/ 129 w 136"/>
                <a:gd name="T33" fmla="*/ 55 h 132"/>
                <a:gd name="T34" fmla="*/ 132 w 136"/>
                <a:gd name="T35" fmla="*/ 55 h 132"/>
                <a:gd name="T36" fmla="*/ 134 w 136"/>
                <a:gd name="T37" fmla="*/ 35 h 132"/>
                <a:gd name="T38" fmla="*/ 102 w 136"/>
                <a:gd name="T39" fmla="*/ 8 h 132"/>
                <a:gd name="T40" fmla="*/ 67 w 136"/>
                <a:gd name="T41" fmla="*/ 38 h 132"/>
                <a:gd name="T42" fmla="*/ 21 w 136"/>
                <a:gd name="T43" fmla="*/ 5 h 132"/>
                <a:gd name="T44" fmla="*/ 4 w 136"/>
                <a:gd name="T45" fmla="*/ 4 h 132"/>
                <a:gd name="T46" fmla="*/ 5 w 136"/>
                <a:gd name="T47" fmla="*/ 20 h 132"/>
                <a:gd name="T48" fmla="*/ 39 w 136"/>
                <a:gd name="T49" fmla="*/ 65 h 132"/>
                <a:gd name="T50" fmla="*/ 9 w 136"/>
                <a:gd name="T51" fmla="*/ 98 h 132"/>
                <a:gd name="T52" fmla="*/ 37 w 136"/>
                <a:gd name="T53" fmla="*/ 1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37" y="130"/>
                  </a:moveTo>
                  <a:cubicBezTo>
                    <a:pt x="45" y="132"/>
                    <a:pt x="53" y="131"/>
                    <a:pt x="57" y="128"/>
                  </a:cubicBezTo>
                  <a:cubicBezTo>
                    <a:pt x="57" y="127"/>
                    <a:pt x="58" y="126"/>
                    <a:pt x="57" y="125"/>
                  </a:cubicBezTo>
                  <a:cubicBezTo>
                    <a:pt x="57" y="124"/>
                    <a:pt x="56" y="123"/>
                    <a:pt x="55" y="123"/>
                  </a:cubicBezTo>
                  <a:cubicBezTo>
                    <a:pt x="55" y="123"/>
                    <a:pt x="37" y="117"/>
                    <a:pt x="32" y="107"/>
                  </a:cubicBezTo>
                  <a:cubicBezTo>
                    <a:pt x="31" y="104"/>
                    <a:pt x="31" y="100"/>
                    <a:pt x="33" y="96"/>
                  </a:cubicBezTo>
                  <a:cubicBezTo>
                    <a:pt x="41" y="79"/>
                    <a:pt x="65" y="82"/>
                    <a:pt x="72" y="84"/>
                  </a:cubicBezTo>
                  <a:cubicBezTo>
                    <a:pt x="77" y="85"/>
                    <a:pt x="82" y="87"/>
                    <a:pt x="87" y="89"/>
                  </a:cubicBezTo>
                  <a:cubicBezTo>
                    <a:pt x="87" y="89"/>
                    <a:pt x="88" y="89"/>
                    <a:pt x="88" y="89"/>
                  </a:cubicBezTo>
                  <a:cubicBezTo>
                    <a:pt x="89" y="90"/>
                    <a:pt x="90" y="89"/>
                    <a:pt x="91" y="88"/>
                  </a:cubicBezTo>
                  <a:cubicBezTo>
                    <a:pt x="92" y="87"/>
                    <a:pt x="92" y="86"/>
                    <a:pt x="92" y="85"/>
                  </a:cubicBezTo>
                  <a:cubicBezTo>
                    <a:pt x="92" y="85"/>
                    <a:pt x="92" y="85"/>
                    <a:pt x="92" y="84"/>
                  </a:cubicBezTo>
                  <a:cubicBezTo>
                    <a:pt x="90" y="80"/>
                    <a:pt x="88" y="74"/>
                    <a:pt x="87" y="69"/>
                  </a:cubicBezTo>
                  <a:cubicBezTo>
                    <a:pt x="85" y="62"/>
                    <a:pt x="81" y="39"/>
                    <a:pt x="99" y="31"/>
                  </a:cubicBezTo>
                  <a:cubicBezTo>
                    <a:pt x="103" y="29"/>
                    <a:pt x="107" y="29"/>
                    <a:pt x="110" y="31"/>
                  </a:cubicBezTo>
                  <a:cubicBezTo>
                    <a:pt x="121" y="35"/>
                    <a:pt x="127" y="53"/>
                    <a:pt x="127" y="54"/>
                  </a:cubicBezTo>
                  <a:cubicBezTo>
                    <a:pt x="127" y="54"/>
                    <a:pt x="128" y="55"/>
                    <a:pt x="129" y="55"/>
                  </a:cubicBezTo>
                  <a:cubicBezTo>
                    <a:pt x="130" y="56"/>
                    <a:pt x="131" y="55"/>
                    <a:pt x="132" y="55"/>
                  </a:cubicBezTo>
                  <a:cubicBezTo>
                    <a:pt x="135" y="51"/>
                    <a:pt x="136" y="43"/>
                    <a:pt x="134" y="35"/>
                  </a:cubicBezTo>
                  <a:cubicBezTo>
                    <a:pt x="131" y="23"/>
                    <a:pt x="121" y="8"/>
                    <a:pt x="102" y="8"/>
                  </a:cubicBezTo>
                  <a:cubicBezTo>
                    <a:pt x="80" y="8"/>
                    <a:pt x="71" y="26"/>
                    <a:pt x="67" y="38"/>
                  </a:cubicBezTo>
                  <a:cubicBezTo>
                    <a:pt x="54" y="13"/>
                    <a:pt x="23" y="5"/>
                    <a:pt x="21" y="5"/>
                  </a:cubicBezTo>
                  <a:cubicBezTo>
                    <a:pt x="21" y="4"/>
                    <a:pt x="8" y="0"/>
                    <a:pt x="4" y="4"/>
                  </a:cubicBezTo>
                  <a:cubicBezTo>
                    <a:pt x="0" y="8"/>
                    <a:pt x="5" y="20"/>
                    <a:pt x="5" y="20"/>
                  </a:cubicBezTo>
                  <a:cubicBezTo>
                    <a:pt x="6" y="22"/>
                    <a:pt x="14" y="52"/>
                    <a:pt x="39" y="65"/>
                  </a:cubicBezTo>
                  <a:cubicBezTo>
                    <a:pt x="28" y="68"/>
                    <a:pt x="9" y="77"/>
                    <a:pt x="9" y="98"/>
                  </a:cubicBezTo>
                  <a:cubicBezTo>
                    <a:pt x="9" y="118"/>
                    <a:pt x="24" y="128"/>
                    <a:pt x="37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9212" y="-23812"/>
              <a:ext cx="420688" cy="412750"/>
            </a:xfrm>
            <a:custGeom>
              <a:avLst/>
              <a:gdLst>
                <a:gd name="T0" fmla="*/ 2 w 136"/>
                <a:gd name="T1" fmla="*/ 97 h 133"/>
                <a:gd name="T2" fmla="*/ 5 w 136"/>
                <a:gd name="T3" fmla="*/ 78 h 133"/>
                <a:gd name="T4" fmla="*/ 8 w 136"/>
                <a:gd name="T5" fmla="*/ 77 h 133"/>
                <a:gd name="T6" fmla="*/ 10 w 136"/>
                <a:gd name="T7" fmla="*/ 79 h 133"/>
                <a:gd name="T8" fmla="*/ 26 w 136"/>
                <a:gd name="T9" fmla="*/ 102 h 133"/>
                <a:gd name="T10" fmla="*/ 37 w 136"/>
                <a:gd name="T11" fmla="*/ 102 h 133"/>
                <a:gd name="T12" fmla="*/ 50 w 136"/>
                <a:gd name="T13" fmla="*/ 63 h 133"/>
                <a:gd name="T14" fmla="*/ 44 w 136"/>
                <a:gd name="T15" fmla="*/ 48 h 133"/>
                <a:gd name="T16" fmla="*/ 44 w 136"/>
                <a:gd name="T17" fmla="*/ 48 h 133"/>
                <a:gd name="T18" fmla="*/ 45 w 136"/>
                <a:gd name="T19" fmla="*/ 45 h 133"/>
                <a:gd name="T20" fmla="*/ 49 w 136"/>
                <a:gd name="T21" fmla="*/ 43 h 133"/>
                <a:gd name="T22" fmla="*/ 49 w 136"/>
                <a:gd name="T23" fmla="*/ 44 h 133"/>
                <a:gd name="T24" fmla="*/ 65 w 136"/>
                <a:gd name="T25" fmla="*/ 49 h 133"/>
                <a:gd name="T26" fmla="*/ 104 w 136"/>
                <a:gd name="T27" fmla="*/ 36 h 133"/>
                <a:gd name="T28" fmla="*/ 104 w 136"/>
                <a:gd name="T29" fmla="*/ 26 h 133"/>
                <a:gd name="T30" fmla="*/ 81 w 136"/>
                <a:gd name="T31" fmla="*/ 10 h 133"/>
                <a:gd name="T32" fmla="*/ 79 w 136"/>
                <a:gd name="T33" fmla="*/ 8 h 133"/>
                <a:gd name="T34" fmla="*/ 80 w 136"/>
                <a:gd name="T35" fmla="*/ 5 h 133"/>
                <a:gd name="T36" fmla="*/ 100 w 136"/>
                <a:gd name="T37" fmla="*/ 2 h 133"/>
                <a:gd name="T38" fmla="*/ 128 w 136"/>
                <a:gd name="T39" fmla="*/ 34 h 133"/>
                <a:gd name="T40" fmla="*/ 97 w 136"/>
                <a:gd name="T41" fmla="*/ 68 h 133"/>
                <a:gd name="T42" fmla="*/ 131 w 136"/>
                <a:gd name="T43" fmla="*/ 112 h 133"/>
                <a:gd name="T44" fmla="*/ 132 w 136"/>
                <a:gd name="T45" fmla="*/ 129 h 133"/>
                <a:gd name="T46" fmla="*/ 115 w 136"/>
                <a:gd name="T47" fmla="*/ 128 h 133"/>
                <a:gd name="T48" fmla="*/ 70 w 136"/>
                <a:gd name="T49" fmla="*/ 95 h 133"/>
                <a:gd name="T50" fmla="*/ 35 w 136"/>
                <a:gd name="T51" fmla="*/ 125 h 133"/>
                <a:gd name="T52" fmla="*/ 2 w 136"/>
                <a:gd name="T53" fmla="*/ 9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2" y="97"/>
                  </a:moveTo>
                  <a:cubicBezTo>
                    <a:pt x="0" y="89"/>
                    <a:pt x="1" y="82"/>
                    <a:pt x="5" y="78"/>
                  </a:cubicBezTo>
                  <a:cubicBezTo>
                    <a:pt x="6" y="77"/>
                    <a:pt x="7" y="77"/>
                    <a:pt x="8" y="77"/>
                  </a:cubicBezTo>
                  <a:cubicBezTo>
                    <a:pt x="9" y="77"/>
                    <a:pt x="9" y="78"/>
                    <a:pt x="10" y="79"/>
                  </a:cubicBezTo>
                  <a:cubicBezTo>
                    <a:pt x="10" y="79"/>
                    <a:pt x="16" y="97"/>
                    <a:pt x="26" y="102"/>
                  </a:cubicBezTo>
                  <a:cubicBezTo>
                    <a:pt x="30" y="103"/>
                    <a:pt x="33" y="103"/>
                    <a:pt x="37" y="102"/>
                  </a:cubicBezTo>
                  <a:cubicBezTo>
                    <a:pt x="55" y="93"/>
                    <a:pt x="51" y="70"/>
                    <a:pt x="50" y="63"/>
                  </a:cubicBezTo>
                  <a:cubicBezTo>
                    <a:pt x="49" y="58"/>
                    <a:pt x="47" y="53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6"/>
                    <a:pt x="45" y="45"/>
                    <a:pt x="45" y="45"/>
                  </a:cubicBezTo>
                  <a:cubicBezTo>
                    <a:pt x="46" y="44"/>
                    <a:pt x="47" y="43"/>
                    <a:pt x="49" y="43"/>
                  </a:cubicBezTo>
                  <a:cubicBezTo>
                    <a:pt x="49" y="43"/>
                    <a:pt x="49" y="43"/>
                    <a:pt x="49" y="44"/>
                  </a:cubicBezTo>
                  <a:cubicBezTo>
                    <a:pt x="54" y="46"/>
                    <a:pt x="59" y="48"/>
                    <a:pt x="65" y="49"/>
                  </a:cubicBezTo>
                  <a:cubicBezTo>
                    <a:pt x="72" y="50"/>
                    <a:pt x="95" y="54"/>
                    <a:pt x="104" y="36"/>
                  </a:cubicBezTo>
                  <a:cubicBezTo>
                    <a:pt x="106" y="33"/>
                    <a:pt x="106" y="29"/>
                    <a:pt x="104" y="26"/>
                  </a:cubicBezTo>
                  <a:cubicBezTo>
                    <a:pt x="100" y="15"/>
                    <a:pt x="81" y="10"/>
                    <a:pt x="81" y="10"/>
                  </a:cubicBezTo>
                  <a:cubicBezTo>
                    <a:pt x="80" y="9"/>
                    <a:pt x="79" y="9"/>
                    <a:pt x="79" y="8"/>
                  </a:cubicBezTo>
                  <a:cubicBezTo>
                    <a:pt x="79" y="7"/>
                    <a:pt x="79" y="6"/>
                    <a:pt x="80" y="5"/>
                  </a:cubicBezTo>
                  <a:cubicBezTo>
                    <a:pt x="84" y="1"/>
                    <a:pt x="91" y="0"/>
                    <a:pt x="100" y="2"/>
                  </a:cubicBezTo>
                  <a:cubicBezTo>
                    <a:pt x="113" y="5"/>
                    <a:pt x="128" y="15"/>
                    <a:pt x="128" y="34"/>
                  </a:cubicBezTo>
                  <a:cubicBezTo>
                    <a:pt x="128" y="55"/>
                    <a:pt x="109" y="64"/>
                    <a:pt x="97" y="68"/>
                  </a:cubicBezTo>
                  <a:cubicBezTo>
                    <a:pt x="123" y="81"/>
                    <a:pt x="131" y="111"/>
                    <a:pt x="131" y="112"/>
                  </a:cubicBezTo>
                  <a:cubicBezTo>
                    <a:pt x="131" y="113"/>
                    <a:pt x="136" y="125"/>
                    <a:pt x="132" y="129"/>
                  </a:cubicBezTo>
                  <a:cubicBezTo>
                    <a:pt x="128" y="133"/>
                    <a:pt x="116" y="128"/>
                    <a:pt x="115" y="128"/>
                  </a:cubicBezTo>
                  <a:cubicBezTo>
                    <a:pt x="114" y="128"/>
                    <a:pt x="83" y="120"/>
                    <a:pt x="70" y="95"/>
                  </a:cubicBezTo>
                  <a:cubicBezTo>
                    <a:pt x="66" y="106"/>
                    <a:pt x="57" y="125"/>
                    <a:pt x="35" y="125"/>
                  </a:cubicBezTo>
                  <a:cubicBezTo>
                    <a:pt x="15" y="125"/>
                    <a:pt x="5" y="110"/>
                    <a:pt x="2" y="9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6437533" y="233363"/>
              <a:ext cx="427038" cy="419100"/>
            </a:xfrm>
            <a:custGeom>
              <a:avLst/>
              <a:gdLst>
                <a:gd name="T0" fmla="*/ 136 w 138"/>
                <a:gd name="T1" fmla="*/ 99 h 135"/>
                <a:gd name="T2" fmla="*/ 133 w 138"/>
                <a:gd name="T3" fmla="*/ 79 h 135"/>
                <a:gd name="T4" fmla="*/ 131 w 138"/>
                <a:gd name="T5" fmla="*/ 78 h 135"/>
                <a:gd name="T6" fmla="*/ 129 w 138"/>
                <a:gd name="T7" fmla="*/ 80 h 135"/>
                <a:gd name="T8" fmla="*/ 112 w 138"/>
                <a:gd name="T9" fmla="*/ 104 h 135"/>
                <a:gd name="T10" fmla="*/ 101 w 138"/>
                <a:gd name="T11" fmla="*/ 103 h 135"/>
                <a:gd name="T12" fmla="*/ 88 w 138"/>
                <a:gd name="T13" fmla="*/ 64 h 135"/>
                <a:gd name="T14" fmla="*/ 93 w 138"/>
                <a:gd name="T15" fmla="*/ 49 h 135"/>
                <a:gd name="T16" fmla="*/ 94 w 138"/>
                <a:gd name="T17" fmla="*/ 48 h 135"/>
                <a:gd name="T18" fmla="*/ 92 w 138"/>
                <a:gd name="T19" fmla="*/ 45 h 135"/>
                <a:gd name="T20" fmla="*/ 89 w 138"/>
                <a:gd name="T21" fmla="*/ 44 h 135"/>
                <a:gd name="T22" fmla="*/ 89 w 138"/>
                <a:gd name="T23" fmla="*/ 44 h 135"/>
                <a:gd name="T24" fmla="*/ 73 w 138"/>
                <a:gd name="T25" fmla="*/ 49 h 135"/>
                <a:gd name="T26" fmla="*/ 33 w 138"/>
                <a:gd name="T27" fmla="*/ 36 h 135"/>
                <a:gd name="T28" fmla="*/ 33 w 138"/>
                <a:gd name="T29" fmla="*/ 26 h 135"/>
                <a:gd name="T30" fmla="*/ 56 w 138"/>
                <a:gd name="T31" fmla="*/ 10 h 135"/>
                <a:gd name="T32" fmla="*/ 58 w 138"/>
                <a:gd name="T33" fmla="*/ 7 h 135"/>
                <a:gd name="T34" fmla="*/ 58 w 138"/>
                <a:gd name="T35" fmla="*/ 5 h 135"/>
                <a:gd name="T36" fmla="*/ 37 w 138"/>
                <a:gd name="T37" fmla="*/ 2 h 135"/>
                <a:gd name="T38" fmla="*/ 9 w 138"/>
                <a:gd name="T39" fmla="*/ 34 h 135"/>
                <a:gd name="T40" fmla="*/ 40 w 138"/>
                <a:gd name="T41" fmla="*/ 69 h 135"/>
                <a:gd name="T42" fmla="*/ 5 w 138"/>
                <a:gd name="T43" fmla="*/ 114 h 135"/>
                <a:gd name="T44" fmla="*/ 4 w 138"/>
                <a:gd name="T45" fmla="*/ 131 h 135"/>
                <a:gd name="T46" fmla="*/ 21 w 138"/>
                <a:gd name="T47" fmla="*/ 130 h 135"/>
                <a:gd name="T48" fmla="*/ 68 w 138"/>
                <a:gd name="T49" fmla="*/ 96 h 135"/>
                <a:gd name="T50" fmla="*/ 103 w 138"/>
                <a:gd name="T51" fmla="*/ 127 h 135"/>
                <a:gd name="T52" fmla="*/ 136 w 138"/>
                <a:gd name="T53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5">
                  <a:moveTo>
                    <a:pt x="136" y="99"/>
                  </a:moveTo>
                  <a:cubicBezTo>
                    <a:pt x="138" y="91"/>
                    <a:pt x="137" y="83"/>
                    <a:pt x="133" y="79"/>
                  </a:cubicBezTo>
                  <a:cubicBezTo>
                    <a:pt x="133" y="79"/>
                    <a:pt x="132" y="78"/>
                    <a:pt x="131" y="78"/>
                  </a:cubicBezTo>
                  <a:cubicBezTo>
                    <a:pt x="130" y="79"/>
                    <a:pt x="129" y="79"/>
                    <a:pt x="129" y="80"/>
                  </a:cubicBezTo>
                  <a:cubicBezTo>
                    <a:pt x="129" y="81"/>
                    <a:pt x="123" y="99"/>
                    <a:pt x="112" y="104"/>
                  </a:cubicBezTo>
                  <a:cubicBezTo>
                    <a:pt x="108" y="105"/>
                    <a:pt x="105" y="105"/>
                    <a:pt x="101" y="103"/>
                  </a:cubicBezTo>
                  <a:cubicBezTo>
                    <a:pt x="82" y="95"/>
                    <a:pt x="86" y="71"/>
                    <a:pt x="88" y="64"/>
                  </a:cubicBezTo>
                  <a:cubicBezTo>
                    <a:pt x="89" y="59"/>
                    <a:pt x="91" y="54"/>
                    <a:pt x="93" y="49"/>
                  </a:cubicBezTo>
                  <a:cubicBezTo>
                    <a:pt x="94" y="49"/>
                    <a:pt x="94" y="48"/>
                    <a:pt x="94" y="48"/>
                  </a:cubicBezTo>
                  <a:cubicBezTo>
                    <a:pt x="94" y="47"/>
                    <a:pt x="93" y="46"/>
                    <a:pt x="92" y="45"/>
                  </a:cubicBezTo>
                  <a:cubicBezTo>
                    <a:pt x="92" y="44"/>
                    <a:pt x="90" y="44"/>
                    <a:pt x="89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4" y="46"/>
                    <a:pt x="78" y="48"/>
                    <a:pt x="73" y="49"/>
                  </a:cubicBezTo>
                  <a:cubicBezTo>
                    <a:pt x="66" y="51"/>
                    <a:pt x="42" y="55"/>
                    <a:pt x="33" y="36"/>
                  </a:cubicBezTo>
                  <a:cubicBezTo>
                    <a:pt x="31" y="33"/>
                    <a:pt x="31" y="29"/>
                    <a:pt x="33" y="26"/>
                  </a:cubicBezTo>
                  <a:cubicBezTo>
                    <a:pt x="37" y="15"/>
                    <a:pt x="56" y="10"/>
                    <a:pt x="56" y="10"/>
                  </a:cubicBezTo>
                  <a:cubicBezTo>
                    <a:pt x="57" y="9"/>
                    <a:pt x="58" y="8"/>
                    <a:pt x="58" y="7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4" y="1"/>
                    <a:pt x="46" y="0"/>
                    <a:pt x="37" y="2"/>
                  </a:cubicBezTo>
                  <a:cubicBezTo>
                    <a:pt x="24" y="5"/>
                    <a:pt x="9" y="15"/>
                    <a:pt x="9" y="34"/>
                  </a:cubicBezTo>
                  <a:cubicBezTo>
                    <a:pt x="8" y="56"/>
                    <a:pt x="28" y="65"/>
                    <a:pt x="40" y="69"/>
                  </a:cubicBezTo>
                  <a:cubicBezTo>
                    <a:pt x="14" y="82"/>
                    <a:pt x="5" y="112"/>
                    <a:pt x="5" y="114"/>
                  </a:cubicBezTo>
                  <a:cubicBezTo>
                    <a:pt x="5" y="114"/>
                    <a:pt x="0" y="127"/>
                    <a:pt x="4" y="131"/>
                  </a:cubicBezTo>
                  <a:cubicBezTo>
                    <a:pt x="8" y="135"/>
                    <a:pt x="21" y="130"/>
                    <a:pt x="21" y="130"/>
                  </a:cubicBezTo>
                  <a:cubicBezTo>
                    <a:pt x="23" y="129"/>
                    <a:pt x="54" y="121"/>
                    <a:pt x="68" y="96"/>
                  </a:cubicBezTo>
                  <a:cubicBezTo>
                    <a:pt x="71" y="108"/>
                    <a:pt x="81" y="127"/>
                    <a:pt x="103" y="127"/>
                  </a:cubicBezTo>
                  <a:cubicBezTo>
                    <a:pt x="123" y="127"/>
                    <a:pt x="133" y="112"/>
                    <a:pt x="136" y="9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6832820" y="155575"/>
              <a:ext cx="506413" cy="712788"/>
            </a:xfrm>
            <a:custGeom>
              <a:avLst/>
              <a:gdLst>
                <a:gd name="T0" fmla="*/ 33 w 164"/>
                <a:gd name="T1" fmla="*/ 2 h 230"/>
                <a:gd name="T2" fmla="*/ 26 w 164"/>
                <a:gd name="T3" fmla="*/ 15 h 230"/>
                <a:gd name="T4" fmla="*/ 19 w 164"/>
                <a:gd name="T5" fmla="*/ 31 h 230"/>
                <a:gd name="T6" fmla="*/ 12 w 164"/>
                <a:gd name="T7" fmla="*/ 52 h 230"/>
                <a:gd name="T8" fmla="*/ 4 w 164"/>
                <a:gd name="T9" fmla="*/ 78 h 230"/>
                <a:gd name="T10" fmla="*/ 0 w 164"/>
                <a:gd name="T11" fmla="*/ 109 h 230"/>
                <a:gd name="T12" fmla="*/ 1 w 164"/>
                <a:gd name="T13" fmla="*/ 125 h 230"/>
                <a:gd name="T14" fmla="*/ 4 w 164"/>
                <a:gd name="T15" fmla="*/ 141 h 230"/>
                <a:gd name="T16" fmla="*/ 16 w 164"/>
                <a:gd name="T17" fmla="*/ 173 h 230"/>
                <a:gd name="T18" fmla="*/ 36 w 164"/>
                <a:gd name="T19" fmla="*/ 201 h 230"/>
                <a:gd name="T20" fmla="*/ 50 w 164"/>
                <a:gd name="T21" fmla="*/ 212 h 230"/>
                <a:gd name="T22" fmla="*/ 64 w 164"/>
                <a:gd name="T23" fmla="*/ 220 h 230"/>
                <a:gd name="T24" fmla="*/ 80 w 164"/>
                <a:gd name="T25" fmla="*/ 226 h 230"/>
                <a:gd name="T26" fmla="*/ 81 w 164"/>
                <a:gd name="T27" fmla="*/ 226 h 230"/>
                <a:gd name="T28" fmla="*/ 82 w 164"/>
                <a:gd name="T29" fmla="*/ 226 h 230"/>
                <a:gd name="T30" fmla="*/ 84 w 164"/>
                <a:gd name="T31" fmla="*/ 227 h 230"/>
                <a:gd name="T32" fmla="*/ 87 w 164"/>
                <a:gd name="T33" fmla="*/ 227 h 230"/>
                <a:gd name="T34" fmla="*/ 95 w 164"/>
                <a:gd name="T35" fmla="*/ 229 h 230"/>
                <a:gd name="T36" fmla="*/ 124 w 164"/>
                <a:gd name="T37" fmla="*/ 226 h 230"/>
                <a:gd name="T38" fmla="*/ 145 w 164"/>
                <a:gd name="T39" fmla="*/ 215 h 230"/>
                <a:gd name="T40" fmla="*/ 157 w 164"/>
                <a:gd name="T41" fmla="*/ 201 h 230"/>
                <a:gd name="T42" fmla="*/ 163 w 164"/>
                <a:gd name="T43" fmla="*/ 191 h 230"/>
                <a:gd name="T44" fmla="*/ 164 w 164"/>
                <a:gd name="T45" fmla="*/ 187 h 230"/>
                <a:gd name="T46" fmla="*/ 163 w 164"/>
                <a:gd name="T47" fmla="*/ 184 h 230"/>
                <a:gd name="T48" fmla="*/ 160 w 164"/>
                <a:gd name="T49" fmla="*/ 185 h 230"/>
                <a:gd name="T50" fmla="*/ 158 w 164"/>
                <a:gd name="T51" fmla="*/ 188 h 230"/>
                <a:gd name="T52" fmla="*/ 152 w 164"/>
                <a:gd name="T53" fmla="*/ 197 h 230"/>
                <a:gd name="T54" fmla="*/ 140 w 164"/>
                <a:gd name="T55" fmla="*/ 209 h 230"/>
                <a:gd name="T56" fmla="*/ 122 w 164"/>
                <a:gd name="T57" fmla="*/ 218 h 230"/>
                <a:gd name="T58" fmla="*/ 126 w 164"/>
                <a:gd name="T59" fmla="*/ 195 h 230"/>
                <a:gd name="T60" fmla="*/ 124 w 164"/>
                <a:gd name="T61" fmla="*/ 192 h 230"/>
                <a:gd name="T62" fmla="*/ 122 w 164"/>
                <a:gd name="T63" fmla="*/ 191 h 230"/>
                <a:gd name="T64" fmla="*/ 120 w 164"/>
                <a:gd name="T65" fmla="*/ 192 h 230"/>
                <a:gd name="T66" fmla="*/ 69 w 164"/>
                <a:gd name="T67" fmla="*/ 210 h 230"/>
                <a:gd name="T68" fmla="*/ 69 w 164"/>
                <a:gd name="T69" fmla="*/ 210 h 230"/>
                <a:gd name="T70" fmla="*/ 68 w 164"/>
                <a:gd name="T71" fmla="*/ 209 h 230"/>
                <a:gd name="T72" fmla="*/ 82 w 164"/>
                <a:gd name="T73" fmla="*/ 197 h 230"/>
                <a:gd name="T74" fmla="*/ 83 w 164"/>
                <a:gd name="T75" fmla="*/ 194 h 230"/>
                <a:gd name="T76" fmla="*/ 81 w 164"/>
                <a:gd name="T77" fmla="*/ 193 h 230"/>
                <a:gd name="T78" fmla="*/ 51 w 164"/>
                <a:gd name="T79" fmla="*/ 198 h 230"/>
                <a:gd name="T80" fmla="*/ 45 w 164"/>
                <a:gd name="T81" fmla="*/ 193 h 230"/>
                <a:gd name="T82" fmla="*/ 27 w 164"/>
                <a:gd name="T83" fmla="*/ 168 h 230"/>
                <a:gd name="T84" fmla="*/ 16 w 164"/>
                <a:gd name="T85" fmla="*/ 140 h 230"/>
                <a:gd name="T86" fmla="*/ 32 w 164"/>
                <a:gd name="T87" fmla="*/ 130 h 230"/>
                <a:gd name="T88" fmla="*/ 12 w 164"/>
                <a:gd name="T89" fmla="*/ 118 h 230"/>
                <a:gd name="T90" fmla="*/ 11 w 164"/>
                <a:gd name="T91" fmla="*/ 108 h 230"/>
                <a:gd name="T92" fmla="*/ 14 w 164"/>
                <a:gd name="T93" fmla="*/ 80 h 230"/>
                <a:gd name="T94" fmla="*/ 20 w 164"/>
                <a:gd name="T95" fmla="*/ 55 h 230"/>
                <a:gd name="T96" fmla="*/ 26 w 164"/>
                <a:gd name="T97" fmla="*/ 34 h 230"/>
                <a:gd name="T98" fmla="*/ 32 w 164"/>
                <a:gd name="T99" fmla="*/ 17 h 230"/>
                <a:gd name="T100" fmla="*/ 37 w 164"/>
                <a:gd name="T101" fmla="*/ 3 h 230"/>
                <a:gd name="T102" fmla="*/ 36 w 164"/>
                <a:gd name="T103" fmla="*/ 0 h 230"/>
                <a:gd name="T104" fmla="*/ 33 w 164"/>
                <a:gd name="T105" fmla="*/ 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0">
                  <a:moveTo>
                    <a:pt x="33" y="2"/>
                  </a:moveTo>
                  <a:cubicBezTo>
                    <a:pt x="33" y="2"/>
                    <a:pt x="30" y="6"/>
                    <a:pt x="26" y="15"/>
                  </a:cubicBezTo>
                  <a:cubicBezTo>
                    <a:pt x="24" y="20"/>
                    <a:pt x="22" y="25"/>
                    <a:pt x="19" y="31"/>
                  </a:cubicBezTo>
                  <a:cubicBezTo>
                    <a:pt x="17" y="38"/>
                    <a:pt x="14" y="45"/>
                    <a:pt x="12" y="52"/>
                  </a:cubicBezTo>
                  <a:cubicBezTo>
                    <a:pt x="9" y="60"/>
                    <a:pt x="6" y="69"/>
                    <a:pt x="4" y="78"/>
                  </a:cubicBezTo>
                  <a:cubicBezTo>
                    <a:pt x="2" y="88"/>
                    <a:pt x="0" y="98"/>
                    <a:pt x="0" y="109"/>
                  </a:cubicBezTo>
                  <a:cubicBezTo>
                    <a:pt x="0" y="114"/>
                    <a:pt x="1" y="120"/>
                    <a:pt x="1" y="125"/>
                  </a:cubicBezTo>
                  <a:cubicBezTo>
                    <a:pt x="2" y="130"/>
                    <a:pt x="3" y="136"/>
                    <a:pt x="4" y="141"/>
                  </a:cubicBezTo>
                  <a:cubicBezTo>
                    <a:pt x="7" y="152"/>
                    <a:pt x="11" y="163"/>
                    <a:pt x="16" y="173"/>
                  </a:cubicBezTo>
                  <a:cubicBezTo>
                    <a:pt x="21" y="183"/>
                    <a:pt x="28" y="193"/>
                    <a:pt x="36" y="201"/>
                  </a:cubicBezTo>
                  <a:cubicBezTo>
                    <a:pt x="40" y="205"/>
                    <a:pt x="45" y="209"/>
                    <a:pt x="50" y="212"/>
                  </a:cubicBezTo>
                  <a:cubicBezTo>
                    <a:pt x="54" y="215"/>
                    <a:pt x="59" y="218"/>
                    <a:pt x="64" y="220"/>
                  </a:cubicBezTo>
                  <a:cubicBezTo>
                    <a:pt x="69" y="223"/>
                    <a:pt x="75" y="224"/>
                    <a:pt x="80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2" y="226"/>
                    <a:pt x="81" y="226"/>
                    <a:pt x="82" y="226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90" y="228"/>
                    <a:pt x="92" y="229"/>
                    <a:pt x="95" y="229"/>
                  </a:cubicBezTo>
                  <a:cubicBezTo>
                    <a:pt x="105" y="230"/>
                    <a:pt x="115" y="229"/>
                    <a:pt x="124" y="226"/>
                  </a:cubicBezTo>
                  <a:cubicBezTo>
                    <a:pt x="133" y="224"/>
                    <a:pt x="140" y="219"/>
                    <a:pt x="145" y="215"/>
                  </a:cubicBezTo>
                  <a:cubicBezTo>
                    <a:pt x="151" y="210"/>
                    <a:pt x="155" y="205"/>
                    <a:pt x="157" y="201"/>
                  </a:cubicBezTo>
                  <a:cubicBezTo>
                    <a:pt x="160" y="197"/>
                    <a:pt x="162" y="193"/>
                    <a:pt x="163" y="191"/>
                  </a:cubicBezTo>
                  <a:cubicBezTo>
                    <a:pt x="164" y="188"/>
                    <a:pt x="164" y="187"/>
                    <a:pt x="164" y="187"/>
                  </a:cubicBezTo>
                  <a:cubicBezTo>
                    <a:pt x="164" y="186"/>
                    <a:pt x="164" y="184"/>
                    <a:pt x="163" y="184"/>
                  </a:cubicBezTo>
                  <a:cubicBezTo>
                    <a:pt x="161" y="183"/>
                    <a:pt x="160" y="184"/>
                    <a:pt x="160" y="185"/>
                  </a:cubicBezTo>
                  <a:cubicBezTo>
                    <a:pt x="160" y="185"/>
                    <a:pt x="159" y="186"/>
                    <a:pt x="158" y="188"/>
                  </a:cubicBezTo>
                  <a:cubicBezTo>
                    <a:pt x="157" y="191"/>
                    <a:pt x="155" y="194"/>
                    <a:pt x="152" y="197"/>
                  </a:cubicBezTo>
                  <a:cubicBezTo>
                    <a:pt x="149" y="201"/>
                    <a:pt x="145" y="205"/>
                    <a:pt x="140" y="209"/>
                  </a:cubicBezTo>
                  <a:cubicBezTo>
                    <a:pt x="135" y="212"/>
                    <a:pt x="129" y="216"/>
                    <a:pt x="122" y="218"/>
                  </a:cubicBezTo>
                  <a:cubicBezTo>
                    <a:pt x="130" y="209"/>
                    <a:pt x="127" y="199"/>
                    <a:pt x="126" y="195"/>
                  </a:cubicBezTo>
                  <a:cubicBezTo>
                    <a:pt x="125" y="193"/>
                    <a:pt x="124" y="192"/>
                    <a:pt x="124" y="192"/>
                  </a:cubicBezTo>
                  <a:cubicBezTo>
                    <a:pt x="124" y="191"/>
                    <a:pt x="123" y="190"/>
                    <a:pt x="122" y="191"/>
                  </a:cubicBezTo>
                  <a:cubicBezTo>
                    <a:pt x="121" y="191"/>
                    <a:pt x="120" y="191"/>
                    <a:pt x="120" y="192"/>
                  </a:cubicBezTo>
                  <a:cubicBezTo>
                    <a:pt x="113" y="209"/>
                    <a:pt x="84" y="211"/>
                    <a:pt x="69" y="210"/>
                  </a:cubicBezTo>
                  <a:cubicBezTo>
                    <a:pt x="69" y="210"/>
                    <a:pt x="69" y="210"/>
                    <a:pt x="69" y="210"/>
                  </a:cubicBezTo>
                  <a:cubicBezTo>
                    <a:pt x="69" y="210"/>
                    <a:pt x="68" y="209"/>
                    <a:pt x="68" y="209"/>
                  </a:cubicBezTo>
                  <a:cubicBezTo>
                    <a:pt x="75" y="204"/>
                    <a:pt x="82" y="197"/>
                    <a:pt x="82" y="197"/>
                  </a:cubicBezTo>
                  <a:cubicBezTo>
                    <a:pt x="83" y="196"/>
                    <a:pt x="83" y="195"/>
                    <a:pt x="83" y="194"/>
                  </a:cubicBezTo>
                  <a:cubicBezTo>
                    <a:pt x="83" y="193"/>
                    <a:pt x="82" y="193"/>
                    <a:pt x="81" y="193"/>
                  </a:cubicBezTo>
                  <a:cubicBezTo>
                    <a:pt x="63" y="191"/>
                    <a:pt x="54" y="196"/>
                    <a:pt x="51" y="198"/>
                  </a:cubicBezTo>
                  <a:cubicBezTo>
                    <a:pt x="49" y="197"/>
                    <a:pt x="47" y="195"/>
                    <a:pt x="45" y="193"/>
                  </a:cubicBezTo>
                  <a:cubicBezTo>
                    <a:pt x="38" y="186"/>
                    <a:pt x="32" y="177"/>
                    <a:pt x="27" y="168"/>
                  </a:cubicBezTo>
                  <a:cubicBezTo>
                    <a:pt x="22" y="159"/>
                    <a:pt x="19" y="150"/>
                    <a:pt x="16" y="140"/>
                  </a:cubicBezTo>
                  <a:cubicBezTo>
                    <a:pt x="27" y="141"/>
                    <a:pt x="32" y="130"/>
                    <a:pt x="32" y="130"/>
                  </a:cubicBezTo>
                  <a:cubicBezTo>
                    <a:pt x="23" y="129"/>
                    <a:pt x="16" y="124"/>
                    <a:pt x="12" y="118"/>
                  </a:cubicBezTo>
                  <a:cubicBezTo>
                    <a:pt x="12" y="115"/>
                    <a:pt x="11" y="112"/>
                    <a:pt x="11" y="108"/>
                  </a:cubicBezTo>
                  <a:cubicBezTo>
                    <a:pt x="10" y="99"/>
                    <a:pt x="12" y="89"/>
                    <a:pt x="14" y="80"/>
                  </a:cubicBezTo>
                  <a:cubicBezTo>
                    <a:pt x="15" y="71"/>
                    <a:pt x="18" y="63"/>
                    <a:pt x="20" y="55"/>
                  </a:cubicBezTo>
                  <a:cubicBezTo>
                    <a:pt x="22" y="47"/>
                    <a:pt x="24" y="40"/>
                    <a:pt x="26" y="34"/>
                  </a:cubicBezTo>
                  <a:cubicBezTo>
                    <a:pt x="28" y="27"/>
                    <a:pt x="30" y="22"/>
                    <a:pt x="32" y="17"/>
                  </a:cubicBezTo>
                  <a:cubicBezTo>
                    <a:pt x="35" y="8"/>
                    <a:pt x="37" y="3"/>
                    <a:pt x="37" y="3"/>
                  </a:cubicBezTo>
                  <a:cubicBezTo>
                    <a:pt x="38" y="2"/>
                    <a:pt x="37" y="1"/>
                    <a:pt x="36" y="0"/>
                  </a:cubicBezTo>
                  <a:cubicBezTo>
                    <a:pt x="35" y="0"/>
                    <a:pt x="33" y="0"/>
                    <a:pt x="33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6861395" y="568325"/>
              <a:ext cx="317500" cy="201613"/>
            </a:xfrm>
            <a:custGeom>
              <a:avLst/>
              <a:gdLst>
                <a:gd name="T0" fmla="*/ 57 w 103"/>
                <a:gd name="T1" fmla="*/ 29 h 65"/>
                <a:gd name="T2" fmla="*/ 67 w 103"/>
                <a:gd name="T3" fmla="*/ 39 h 65"/>
                <a:gd name="T4" fmla="*/ 5 w 103"/>
                <a:gd name="T5" fmla="*/ 9 h 65"/>
                <a:gd name="T6" fmla="*/ 0 w 103"/>
                <a:gd name="T7" fmla="*/ 12 h 65"/>
                <a:gd name="T8" fmla="*/ 88 w 103"/>
                <a:gd name="T9" fmla="*/ 38 h 65"/>
                <a:gd name="T10" fmla="*/ 97 w 103"/>
                <a:gd name="T11" fmla="*/ 15 h 65"/>
                <a:gd name="T12" fmla="*/ 69 w 103"/>
                <a:gd name="T13" fmla="*/ 4 h 65"/>
                <a:gd name="T14" fmla="*/ 57 w 103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5">
                  <a:moveTo>
                    <a:pt x="57" y="29"/>
                  </a:moveTo>
                  <a:cubicBezTo>
                    <a:pt x="59" y="34"/>
                    <a:pt x="63" y="37"/>
                    <a:pt x="67" y="39"/>
                  </a:cubicBezTo>
                  <a:cubicBezTo>
                    <a:pt x="26" y="47"/>
                    <a:pt x="6" y="11"/>
                    <a:pt x="5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9" y="65"/>
                    <a:pt x="88" y="38"/>
                  </a:cubicBezTo>
                  <a:cubicBezTo>
                    <a:pt x="88" y="38"/>
                    <a:pt x="103" y="35"/>
                    <a:pt x="97" y="15"/>
                  </a:cubicBezTo>
                  <a:cubicBezTo>
                    <a:pt x="94" y="5"/>
                    <a:pt x="79" y="0"/>
                    <a:pt x="69" y="4"/>
                  </a:cubicBezTo>
                  <a:cubicBezTo>
                    <a:pt x="58" y="8"/>
                    <a:pt x="53" y="19"/>
                    <a:pt x="57" y="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7018558" y="434975"/>
              <a:ext cx="352425" cy="217488"/>
            </a:xfrm>
            <a:custGeom>
              <a:avLst/>
              <a:gdLst>
                <a:gd name="T0" fmla="*/ 107 w 114"/>
                <a:gd name="T1" fmla="*/ 68 h 70"/>
                <a:gd name="T2" fmla="*/ 105 w 114"/>
                <a:gd name="T3" fmla="*/ 62 h 70"/>
                <a:gd name="T4" fmla="*/ 100 w 114"/>
                <a:gd name="T5" fmla="*/ 47 h 70"/>
                <a:gd name="T6" fmla="*/ 95 w 114"/>
                <a:gd name="T7" fmla="*/ 38 h 70"/>
                <a:gd name="T8" fmla="*/ 89 w 114"/>
                <a:gd name="T9" fmla="*/ 30 h 70"/>
                <a:gd name="T10" fmla="*/ 80 w 114"/>
                <a:gd name="T11" fmla="*/ 23 h 70"/>
                <a:gd name="T12" fmla="*/ 71 w 114"/>
                <a:gd name="T13" fmla="*/ 19 h 70"/>
                <a:gd name="T14" fmla="*/ 59 w 114"/>
                <a:gd name="T15" fmla="*/ 17 h 70"/>
                <a:gd name="T16" fmla="*/ 48 w 114"/>
                <a:gd name="T17" fmla="*/ 18 h 70"/>
                <a:gd name="T18" fmla="*/ 36 w 114"/>
                <a:gd name="T19" fmla="*/ 21 h 70"/>
                <a:gd name="T20" fmla="*/ 26 w 114"/>
                <a:gd name="T21" fmla="*/ 24 h 70"/>
                <a:gd name="T22" fmla="*/ 17 w 114"/>
                <a:gd name="T23" fmla="*/ 27 h 70"/>
                <a:gd name="T24" fmla="*/ 10 w 114"/>
                <a:gd name="T25" fmla="*/ 29 h 70"/>
                <a:gd name="T26" fmla="*/ 4 w 114"/>
                <a:gd name="T27" fmla="*/ 31 h 70"/>
                <a:gd name="T28" fmla="*/ 4 w 114"/>
                <a:gd name="T29" fmla="*/ 31 h 70"/>
                <a:gd name="T30" fmla="*/ 0 w 114"/>
                <a:gd name="T31" fmla="*/ 29 h 70"/>
                <a:gd name="T32" fmla="*/ 1 w 114"/>
                <a:gd name="T33" fmla="*/ 26 h 70"/>
                <a:gd name="T34" fmla="*/ 6 w 114"/>
                <a:gd name="T35" fmla="*/ 22 h 70"/>
                <a:gd name="T36" fmla="*/ 12 w 114"/>
                <a:gd name="T37" fmla="*/ 18 h 70"/>
                <a:gd name="T38" fmla="*/ 21 w 114"/>
                <a:gd name="T39" fmla="*/ 12 h 70"/>
                <a:gd name="T40" fmla="*/ 31 w 114"/>
                <a:gd name="T41" fmla="*/ 7 h 70"/>
                <a:gd name="T42" fmla="*/ 44 w 114"/>
                <a:gd name="T43" fmla="*/ 2 h 70"/>
                <a:gd name="T44" fmla="*/ 59 w 114"/>
                <a:gd name="T45" fmla="*/ 0 h 70"/>
                <a:gd name="T46" fmla="*/ 75 w 114"/>
                <a:gd name="T47" fmla="*/ 1 h 70"/>
                <a:gd name="T48" fmla="*/ 91 w 114"/>
                <a:gd name="T49" fmla="*/ 8 h 70"/>
                <a:gd name="T50" fmla="*/ 102 w 114"/>
                <a:gd name="T51" fmla="*/ 20 h 70"/>
                <a:gd name="T52" fmla="*/ 112 w 114"/>
                <a:gd name="T53" fmla="*/ 44 h 70"/>
                <a:gd name="T54" fmla="*/ 114 w 114"/>
                <a:gd name="T55" fmla="*/ 61 h 70"/>
                <a:gd name="T56" fmla="*/ 113 w 114"/>
                <a:gd name="T57" fmla="*/ 68 h 70"/>
                <a:gd name="T58" fmla="*/ 109 w 114"/>
                <a:gd name="T59" fmla="*/ 70 h 70"/>
                <a:gd name="T60" fmla="*/ 107 w 114"/>
                <a:gd name="T61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0">
                  <a:moveTo>
                    <a:pt x="107" y="68"/>
                  </a:moveTo>
                  <a:cubicBezTo>
                    <a:pt x="107" y="68"/>
                    <a:pt x="106" y="66"/>
                    <a:pt x="105" y="62"/>
                  </a:cubicBezTo>
                  <a:cubicBezTo>
                    <a:pt x="104" y="58"/>
                    <a:pt x="102" y="53"/>
                    <a:pt x="100" y="47"/>
                  </a:cubicBezTo>
                  <a:cubicBezTo>
                    <a:pt x="98" y="44"/>
                    <a:pt x="97" y="41"/>
                    <a:pt x="95" y="38"/>
                  </a:cubicBezTo>
                  <a:cubicBezTo>
                    <a:pt x="93" y="35"/>
                    <a:pt x="91" y="33"/>
                    <a:pt x="89" y="30"/>
                  </a:cubicBezTo>
                  <a:cubicBezTo>
                    <a:pt x="86" y="27"/>
                    <a:pt x="83" y="25"/>
                    <a:pt x="80" y="23"/>
                  </a:cubicBezTo>
                  <a:cubicBezTo>
                    <a:pt x="78" y="21"/>
                    <a:pt x="74" y="20"/>
                    <a:pt x="71" y="19"/>
                  </a:cubicBezTo>
                  <a:cubicBezTo>
                    <a:pt x="67" y="18"/>
                    <a:pt x="63" y="17"/>
                    <a:pt x="59" y="17"/>
                  </a:cubicBezTo>
                  <a:cubicBezTo>
                    <a:pt x="56" y="17"/>
                    <a:pt x="52" y="18"/>
                    <a:pt x="48" y="18"/>
                  </a:cubicBezTo>
                  <a:cubicBezTo>
                    <a:pt x="44" y="19"/>
                    <a:pt x="40" y="20"/>
                    <a:pt x="36" y="21"/>
                  </a:cubicBezTo>
                  <a:cubicBezTo>
                    <a:pt x="33" y="22"/>
                    <a:pt x="29" y="23"/>
                    <a:pt x="26" y="24"/>
                  </a:cubicBezTo>
                  <a:cubicBezTo>
                    <a:pt x="23" y="25"/>
                    <a:pt x="20" y="26"/>
                    <a:pt x="17" y="27"/>
                  </a:cubicBezTo>
                  <a:cubicBezTo>
                    <a:pt x="14" y="27"/>
                    <a:pt x="12" y="28"/>
                    <a:pt x="10" y="29"/>
                  </a:cubicBezTo>
                  <a:cubicBezTo>
                    <a:pt x="6" y="30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2"/>
                    <a:pt x="1" y="31"/>
                    <a:pt x="0" y="29"/>
                  </a:cubicBezTo>
                  <a:cubicBezTo>
                    <a:pt x="0" y="28"/>
                    <a:pt x="0" y="27"/>
                    <a:pt x="1" y="26"/>
                  </a:cubicBezTo>
                  <a:cubicBezTo>
                    <a:pt x="1" y="26"/>
                    <a:pt x="3" y="25"/>
                    <a:pt x="6" y="22"/>
                  </a:cubicBezTo>
                  <a:cubicBezTo>
                    <a:pt x="8" y="21"/>
                    <a:pt x="10" y="19"/>
                    <a:pt x="12" y="18"/>
                  </a:cubicBezTo>
                  <a:cubicBezTo>
                    <a:pt x="15" y="16"/>
                    <a:pt x="17" y="14"/>
                    <a:pt x="21" y="12"/>
                  </a:cubicBezTo>
                  <a:cubicBezTo>
                    <a:pt x="24" y="10"/>
                    <a:pt x="27" y="8"/>
                    <a:pt x="31" y="7"/>
                  </a:cubicBezTo>
                  <a:cubicBezTo>
                    <a:pt x="35" y="5"/>
                    <a:pt x="39" y="4"/>
                    <a:pt x="44" y="2"/>
                  </a:cubicBezTo>
                  <a:cubicBezTo>
                    <a:pt x="49" y="1"/>
                    <a:pt x="54" y="0"/>
                    <a:pt x="59" y="0"/>
                  </a:cubicBezTo>
                  <a:cubicBezTo>
                    <a:pt x="64" y="0"/>
                    <a:pt x="70" y="0"/>
                    <a:pt x="75" y="1"/>
                  </a:cubicBezTo>
                  <a:cubicBezTo>
                    <a:pt x="81" y="3"/>
                    <a:pt x="86" y="5"/>
                    <a:pt x="91" y="8"/>
                  </a:cubicBezTo>
                  <a:cubicBezTo>
                    <a:pt x="95" y="12"/>
                    <a:pt x="99" y="16"/>
                    <a:pt x="102" y="20"/>
                  </a:cubicBezTo>
                  <a:cubicBezTo>
                    <a:pt x="108" y="28"/>
                    <a:pt x="111" y="36"/>
                    <a:pt x="112" y="44"/>
                  </a:cubicBezTo>
                  <a:cubicBezTo>
                    <a:pt x="114" y="51"/>
                    <a:pt x="114" y="57"/>
                    <a:pt x="114" y="61"/>
                  </a:cubicBezTo>
                  <a:cubicBezTo>
                    <a:pt x="113" y="65"/>
                    <a:pt x="113" y="68"/>
                    <a:pt x="113" y="68"/>
                  </a:cubicBezTo>
                  <a:cubicBezTo>
                    <a:pt x="113" y="69"/>
                    <a:pt x="111" y="70"/>
                    <a:pt x="109" y="70"/>
                  </a:cubicBezTo>
                  <a:cubicBezTo>
                    <a:pt x="108" y="70"/>
                    <a:pt x="107" y="69"/>
                    <a:pt x="107" y="68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7191595" y="512763"/>
              <a:ext cx="120650" cy="117475"/>
            </a:xfrm>
            <a:custGeom>
              <a:avLst/>
              <a:gdLst>
                <a:gd name="T0" fmla="*/ 33 w 39"/>
                <a:gd name="T1" fmla="*/ 36 h 38"/>
                <a:gd name="T2" fmla="*/ 31 w 39"/>
                <a:gd name="T3" fmla="*/ 30 h 38"/>
                <a:gd name="T4" fmla="*/ 24 w 39"/>
                <a:gd name="T5" fmla="*/ 21 h 38"/>
                <a:gd name="T6" fmla="*/ 19 w 39"/>
                <a:gd name="T7" fmla="*/ 18 h 38"/>
                <a:gd name="T8" fmla="*/ 16 w 39"/>
                <a:gd name="T9" fmla="*/ 17 h 38"/>
                <a:gd name="T10" fmla="*/ 14 w 39"/>
                <a:gd name="T11" fmla="*/ 16 h 38"/>
                <a:gd name="T12" fmla="*/ 10 w 39"/>
                <a:gd name="T13" fmla="*/ 16 h 38"/>
                <a:gd name="T14" fmla="*/ 9 w 39"/>
                <a:gd name="T15" fmla="*/ 16 h 38"/>
                <a:gd name="T16" fmla="*/ 8 w 39"/>
                <a:gd name="T17" fmla="*/ 16 h 38"/>
                <a:gd name="T18" fmla="*/ 0 w 39"/>
                <a:gd name="T19" fmla="*/ 8 h 38"/>
                <a:gd name="T20" fmla="*/ 9 w 39"/>
                <a:gd name="T21" fmla="*/ 1 h 38"/>
                <a:gd name="T22" fmla="*/ 11 w 39"/>
                <a:gd name="T23" fmla="*/ 1 h 38"/>
                <a:gd name="T24" fmla="*/ 13 w 39"/>
                <a:gd name="T25" fmla="*/ 1 h 38"/>
                <a:gd name="T26" fmla="*/ 18 w 39"/>
                <a:gd name="T27" fmla="*/ 3 h 38"/>
                <a:gd name="T28" fmla="*/ 22 w 39"/>
                <a:gd name="T29" fmla="*/ 5 h 38"/>
                <a:gd name="T30" fmla="*/ 25 w 39"/>
                <a:gd name="T31" fmla="*/ 7 h 38"/>
                <a:gd name="T32" fmla="*/ 32 w 39"/>
                <a:gd name="T33" fmla="*/ 14 h 38"/>
                <a:gd name="T34" fmla="*/ 38 w 39"/>
                <a:gd name="T35" fmla="*/ 28 h 38"/>
                <a:gd name="T36" fmla="*/ 39 w 39"/>
                <a:gd name="T37" fmla="*/ 35 h 38"/>
                <a:gd name="T38" fmla="*/ 36 w 39"/>
                <a:gd name="T39" fmla="*/ 38 h 38"/>
                <a:gd name="T40" fmla="*/ 33 w 39"/>
                <a:gd name="T4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8">
                  <a:moveTo>
                    <a:pt x="33" y="36"/>
                  </a:moveTo>
                  <a:cubicBezTo>
                    <a:pt x="33" y="36"/>
                    <a:pt x="33" y="34"/>
                    <a:pt x="31" y="30"/>
                  </a:cubicBezTo>
                  <a:cubicBezTo>
                    <a:pt x="30" y="27"/>
                    <a:pt x="27" y="23"/>
                    <a:pt x="24" y="21"/>
                  </a:cubicBezTo>
                  <a:cubicBezTo>
                    <a:pt x="22" y="19"/>
                    <a:pt x="20" y="19"/>
                    <a:pt x="19" y="18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15" y="17"/>
                    <a:pt x="14" y="17"/>
                    <a:pt x="14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1" y="4"/>
                    <a:pt x="4" y="0"/>
                    <a:pt x="9" y="1"/>
                  </a:cubicBezTo>
                  <a:cubicBezTo>
                    <a:pt x="9" y="1"/>
                    <a:pt x="10" y="1"/>
                    <a:pt x="11" y="1"/>
                  </a:cubicBezTo>
                  <a:cubicBezTo>
                    <a:pt x="11" y="1"/>
                    <a:pt x="11" y="1"/>
                    <a:pt x="13" y="1"/>
                  </a:cubicBezTo>
                  <a:cubicBezTo>
                    <a:pt x="14" y="2"/>
                    <a:pt x="16" y="2"/>
                    <a:pt x="18" y="3"/>
                  </a:cubicBezTo>
                  <a:cubicBezTo>
                    <a:pt x="19" y="4"/>
                    <a:pt x="20" y="4"/>
                    <a:pt x="22" y="5"/>
                  </a:cubicBezTo>
                  <a:cubicBezTo>
                    <a:pt x="23" y="6"/>
                    <a:pt x="24" y="6"/>
                    <a:pt x="25" y="7"/>
                  </a:cubicBezTo>
                  <a:cubicBezTo>
                    <a:pt x="28" y="9"/>
                    <a:pt x="30" y="11"/>
                    <a:pt x="32" y="14"/>
                  </a:cubicBezTo>
                  <a:cubicBezTo>
                    <a:pt x="35" y="19"/>
                    <a:pt x="37" y="24"/>
                    <a:pt x="38" y="28"/>
                  </a:cubicBezTo>
                  <a:cubicBezTo>
                    <a:pt x="39" y="32"/>
                    <a:pt x="39" y="35"/>
                    <a:pt x="39" y="35"/>
                  </a:cubicBezTo>
                  <a:cubicBezTo>
                    <a:pt x="39" y="37"/>
                    <a:pt x="38" y="38"/>
                    <a:pt x="36" y="38"/>
                  </a:cubicBezTo>
                  <a:cubicBezTo>
                    <a:pt x="35" y="38"/>
                    <a:pt x="34" y="37"/>
                    <a:pt x="33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6224808" y="-238125"/>
              <a:ext cx="725488" cy="503238"/>
            </a:xfrm>
            <a:custGeom>
              <a:avLst/>
              <a:gdLst>
                <a:gd name="T0" fmla="*/ 234 w 235"/>
                <a:gd name="T1" fmla="*/ 130 h 162"/>
                <a:gd name="T2" fmla="*/ 220 w 235"/>
                <a:gd name="T3" fmla="*/ 137 h 162"/>
                <a:gd name="T4" fmla="*/ 203 w 235"/>
                <a:gd name="T5" fmla="*/ 143 h 162"/>
                <a:gd name="T6" fmla="*/ 181 w 235"/>
                <a:gd name="T7" fmla="*/ 151 h 162"/>
                <a:gd name="T8" fmla="*/ 155 w 235"/>
                <a:gd name="T9" fmla="*/ 158 h 162"/>
                <a:gd name="T10" fmla="*/ 123 w 235"/>
                <a:gd name="T11" fmla="*/ 161 h 162"/>
                <a:gd name="T12" fmla="*/ 107 w 235"/>
                <a:gd name="T13" fmla="*/ 160 h 162"/>
                <a:gd name="T14" fmla="*/ 90 w 235"/>
                <a:gd name="T15" fmla="*/ 156 h 162"/>
                <a:gd name="T16" fmla="*/ 58 w 235"/>
                <a:gd name="T17" fmla="*/ 145 h 162"/>
                <a:gd name="T18" fmla="*/ 29 w 235"/>
                <a:gd name="T19" fmla="*/ 125 h 162"/>
                <a:gd name="T20" fmla="*/ 18 w 235"/>
                <a:gd name="T21" fmla="*/ 112 h 162"/>
                <a:gd name="T22" fmla="*/ 10 w 235"/>
                <a:gd name="T23" fmla="*/ 97 h 162"/>
                <a:gd name="T24" fmla="*/ 4 w 235"/>
                <a:gd name="T25" fmla="*/ 82 h 162"/>
                <a:gd name="T26" fmla="*/ 4 w 235"/>
                <a:gd name="T27" fmla="*/ 81 h 162"/>
                <a:gd name="T28" fmla="*/ 4 w 235"/>
                <a:gd name="T29" fmla="*/ 80 h 162"/>
                <a:gd name="T30" fmla="*/ 4 w 235"/>
                <a:gd name="T31" fmla="*/ 78 h 162"/>
                <a:gd name="T32" fmla="*/ 3 w 235"/>
                <a:gd name="T33" fmla="*/ 75 h 162"/>
                <a:gd name="T34" fmla="*/ 2 w 235"/>
                <a:gd name="T35" fmla="*/ 67 h 162"/>
                <a:gd name="T36" fmla="*/ 4 w 235"/>
                <a:gd name="T37" fmla="*/ 39 h 162"/>
                <a:gd name="T38" fmla="*/ 16 w 235"/>
                <a:gd name="T39" fmla="*/ 18 h 162"/>
                <a:gd name="T40" fmla="*/ 31 w 235"/>
                <a:gd name="T41" fmla="*/ 7 h 162"/>
                <a:gd name="T42" fmla="*/ 41 w 235"/>
                <a:gd name="T43" fmla="*/ 2 h 162"/>
                <a:gd name="T44" fmla="*/ 46 w 235"/>
                <a:gd name="T45" fmla="*/ 0 h 162"/>
                <a:gd name="T46" fmla="*/ 48 w 235"/>
                <a:gd name="T47" fmla="*/ 2 h 162"/>
                <a:gd name="T48" fmla="*/ 47 w 235"/>
                <a:gd name="T49" fmla="*/ 5 h 162"/>
                <a:gd name="T50" fmla="*/ 44 w 235"/>
                <a:gd name="T51" fmla="*/ 6 h 162"/>
                <a:gd name="T52" fmla="*/ 34 w 235"/>
                <a:gd name="T53" fmla="*/ 12 h 162"/>
                <a:gd name="T54" fmla="*/ 22 w 235"/>
                <a:gd name="T55" fmla="*/ 23 h 162"/>
                <a:gd name="T56" fmla="*/ 13 w 235"/>
                <a:gd name="T57" fmla="*/ 41 h 162"/>
                <a:gd name="T58" fmla="*/ 37 w 235"/>
                <a:gd name="T59" fmla="*/ 38 h 162"/>
                <a:gd name="T60" fmla="*/ 40 w 235"/>
                <a:gd name="T61" fmla="*/ 39 h 162"/>
                <a:gd name="T62" fmla="*/ 41 w 235"/>
                <a:gd name="T63" fmla="*/ 41 h 162"/>
                <a:gd name="T64" fmla="*/ 40 w 235"/>
                <a:gd name="T65" fmla="*/ 43 h 162"/>
                <a:gd name="T66" fmla="*/ 20 w 235"/>
                <a:gd name="T67" fmla="*/ 92 h 162"/>
                <a:gd name="T68" fmla="*/ 20 w 235"/>
                <a:gd name="T69" fmla="*/ 92 h 162"/>
                <a:gd name="T70" fmla="*/ 21 w 235"/>
                <a:gd name="T71" fmla="*/ 94 h 162"/>
                <a:gd name="T72" fmla="*/ 34 w 235"/>
                <a:gd name="T73" fmla="*/ 80 h 162"/>
                <a:gd name="T74" fmla="*/ 37 w 235"/>
                <a:gd name="T75" fmla="*/ 79 h 162"/>
                <a:gd name="T76" fmla="*/ 38 w 235"/>
                <a:gd name="T77" fmla="*/ 81 h 162"/>
                <a:gd name="T78" fmla="*/ 32 w 235"/>
                <a:gd name="T79" fmla="*/ 110 h 162"/>
                <a:gd name="T80" fmla="*/ 38 w 235"/>
                <a:gd name="T81" fmla="*/ 116 h 162"/>
                <a:gd name="T82" fmla="*/ 63 w 235"/>
                <a:gd name="T83" fmla="*/ 134 h 162"/>
                <a:gd name="T84" fmla="*/ 91 w 235"/>
                <a:gd name="T85" fmla="*/ 145 h 162"/>
                <a:gd name="T86" fmla="*/ 102 w 235"/>
                <a:gd name="T87" fmla="*/ 130 h 162"/>
                <a:gd name="T88" fmla="*/ 114 w 235"/>
                <a:gd name="T89" fmla="*/ 149 h 162"/>
                <a:gd name="T90" fmla="*/ 124 w 235"/>
                <a:gd name="T91" fmla="*/ 150 h 162"/>
                <a:gd name="T92" fmla="*/ 153 w 235"/>
                <a:gd name="T93" fmla="*/ 148 h 162"/>
                <a:gd name="T94" fmla="*/ 179 w 235"/>
                <a:gd name="T95" fmla="*/ 142 h 162"/>
                <a:gd name="T96" fmla="*/ 201 w 235"/>
                <a:gd name="T97" fmla="*/ 136 h 162"/>
                <a:gd name="T98" fmla="*/ 217 w 235"/>
                <a:gd name="T99" fmla="*/ 131 h 162"/>
                <a:gd name="T100" fmla="*/ 232 w 235"/>
                <a:gd name="T101" fmla="*/ 126 h 162"/>
                <a:gd name="T102" fmla="*/ 235 w 235"/>
                <a:gd name="T103" fmla="*/ 127 h 162"/>
                <a:gd name="T104" fmla="*/ 234 w 235"/>
                <a:gd name="T105" fmla="*/ 13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234" y="130"/>
                  </a:moveTo>
                  <a:cubicBezTo>
                    <a:pt x="234" y="130"/>
                    <a:pt x="229" y="133"/>
                    <a:pt x="220" y="137"/>
                  </a:cubicBezTo>
                  <a:cubicBezTo>
                    <a:pt x="215" y="138"/>
                    <a:pt x="210" y="141"/>
                    <a:pt x="203" y="143"/>
                  </a:cubicBezTo>
                  <a:cubicBezTo>
                    <a:pt x="197" y="145"/>
                    <a:pt x="189" y="148"/>
                    <a:pt x="181" y="151"/>
                  </a:cubicBezTo>
                  <a:cubicBezTo>
                    <a:pt x="173" y="153"/>
                    <a:pt x="164" y="156"/>
                    <a:pt x="155" y="158"/>
                  </a:cubicBezTo>
                  <a:cubicBezTo>
                    <a:pt x="145" y="160"/>
                    <a:pt x="135" y="162"/>
                    <a:pt x="123" y="161"/>
                  </a:cubicBezTo>
                  <a:cubicBezTo>
                    <a:pt x="118" y="161"/>
                    <a:pt x="112" y="160"/>
                    <a:pt x="107" y="160"/>
                  </a:cubicBezTo>
                  <a:cubicBezTo>
                    <a:pt x="101" y="159"/>
                    <a:pt x="96" y="158"/>
                    <a:pt x="90" y="156"/>
                  </a:cubicBezTo>
                  <a:cubicBezTo>
                    <a:pt x="79" y="154"/>
                    <a:pt x="68" y="150"/>
                    <a:pt x="58" y="145"/>
                  </a:cubicBezTo>
                  <a:cubicBezTo>
                    <a:pt x="47" y="140"/>
                    <a:pt x="37" y="133"/>
                    <a:pt x="29" y="125"/>
                  </a:cubicBezTo>
                  <a:cubicBezTo>
                    <a:pt x="25" y="121"/>
                    <a:pt x="22" y="116"/>
                    <a:pt x="18" y="112"/>
                  </a:cubicBezTo>
                  <a:cubicBezTo>
                    <a:pt x="15" y="107"/>
                    <a:pt x="12" y="102"/>
                    <a:pt x="10" y="97"/>
                  </a:cubicBezTo>
                  <a:cubicBezTo>
                    <a:pt x="7" y="92"/>
                    <a:pt x="6" y="87"/>
                    <a:pt x="4" y="82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2"/>
                    <a:pt x="2" y="70"/>
                    <a:pt x="2" y="67"/>
                  </a:cubicBezTo>
                  <a:cubicBezTo>
                    <a:pt x="0" y="57"/>
                    <a:pt x="2" y="48"/>
                    <a:pt x="4" y="39"/>
                  </a:cubicBezTo>
                  <a:cubicBezTo>
                    <a:pt x="7" y="30"/>
                    <a:pt x="12" y="23"/>
                    <a:pt x="16" y="18"/>
                  </a:cubicBezTo>
                  <a:cubicBezTo>
                    <a:pt x="21" y="13"/>
                    <a:pt x="26" y="9"/>
                    <a:pt x="31" y="7"/>
                  </a:cubicBezTo>
                  <a:cubicBezTo>
                    <a:pt x="35" y="4"/>
                    <a:pt x="39" y="2"/>
                    <a:pt x="41" y="2"/>
                  </a:cubicBezTo>
                  <a:cubicBezTo>
                    <a:pt x="44" y="1"/>
                    <a:pt x="46" y="0"/>
                    <a:pt x="46" y="0"/>
                  </a:cubicBezTo>
                  <a:cubicBezTo>
                    <a:pt x="47" y="0"/>
                    <a:pt x="48" y="0"/>
                    <a:pt x="48" y="2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4" y="6"/>
                  </a:cubicBezTo>
                  <a:cubicBezTo>
                    <a:pt x="41" y="7"/>
                    <a:pt x="38" y="9"/>
                    <a:pt x="34" y="12"/>
                  </a:cubicBezTo>
                  <a:cubicBezTo>
                    <a:pt x="31" y="14"/>
                    <a:pt x="26" y="18"/>
                    <a:pt x="22" y="23"/>
                  </a:cubicBezTo>
                  <a:cubicBezTo>
                    <a:pt x="19" y="28"/>
                    <a:pt x="15" y="34"/>
                    <a:pt x="13" y="41"/>
                  </a:cubicBezTo>
                  <a:cubicBezTo>
                    <a:pt x="23" y="33"/>
                    <a:pt x="32" y="36"/>
                    <a:pt x="37" y="38"/>
                  </a:cubicBezTo>
                  <a:cubicBezTo>
                    <a:pt x="39" y="38"/>
                    <a:pt x="40" y="39"/>
                    <a:pt x="40" y="39"/>
                  </a:cubicBezTo>
                  <a:cubicBezTo>
                    <a:pt x="41" y="40"/>
                    <a:pt x="41" y="40"/>
                    <a:pt x="41" y="41"/>
                  </a:cubicBezTo>
                  <a:cubicBezTo>
                    <a:pt x="41" y="42"/>
                    <a:pt x="40" y="43"/>
                    <a:pt x="40" y="43"/>
                  </a:cubicBezTo>
                  <a:cubicBezTo>
                    <a:pt x="22" y="50"/>
                    <a:pt x="20" y="78"/>
                    <a:pt x="20" y="92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7" y="87"/>
                    <a:pt x="34" y="80"/>
                    <a:pt x="34" y="80"/>
                  </a:cubicBezTo>
                  <a:cubicBezTo>
                    <a:pt x="35" y="79"/>
                    <a:pt x="36" y="79"/>
                    <a:pt x="37" y="79"/>
                  </a:cubicBezTo>
                  <a:cubicBezTo>
                    <a:pt x="38" y="80"/>
                    <a:pt x="38" y="80"/>
                    <a:pt x="38" y="81"/>
                  </a:cubicBezTo>
                  <a:cubicBezTo>
                    <a:pt x="40" y="98"/>
                    <a:pt x="34" y="107"/>
                    <a:pt x="32" y="110"/>
                  </a:cubicBezTo>
                  <a:cubicBezTo>
                    <a:pt x="34" y="112"/>
                    <a:pt x="36" y="115"/>
                    <a:pt x="38" y="116"/>
                  </a:cubicBezTo>
                  <a:cubicBezTo>
                    <a:pt x="45" y="124"/>
                    <a:pt x="54" y="130"/>
                    <a:pt x="63" y="134"/>
                  </a:cubicBezTo>
                  <a:cubicBezTo>
                    <a:pt x="72" y="139"/>
                    <a:pt x="82" y="142"/>
                    <a:pt x="91" y="145"/>
                  </a:cubicBezTo>
                  <a:cubicBezTo>
                    <a:pt x="91" y="135"/>
                    <a:pt x="102" y="130"/>
                    <a:pt x="102" y="130"/>
                  </a:cubicBezTo>
                  <a:cubicBezTo>
                    <a:pt x="103" y="139"/>
                    <a:pt x="108" y="145"/>
                    <a:pt x="114" y="149"/>
                  </a:cubicBezTo>
                  <a:cubicBezTo>
                    <a:pt x="117" y="150"/>
                    <a:pt x="121" y="150"/>
                    <a:pt x="124" y="150"/>
                  </a:cubicBezTo>
                  <a:cubicBezTo>
                    <a:pt x="134" y="151"/>
                    <a:pt x="144" y="150"/>
                    <a:pt x="153" y="148"/>
                  </a:cubicBezTo>
                  <a:cubicBezTo>
                    <a:pt x="162" y="147"/>
                    <a:pt x="171" y="145"/>
                    <a:pt x="179" y="142"/>
                  </a:cubicBezTo>
                  <a:cubicBezTo>
                    <a:pt x="187" y="140"/>
                    <a:pt x="194" y="138"/>
                    <a:pt x="201" y="136"/>
                  </a:cubicBezTo>
                  <a:cubicBezTo>
                    <a:pt x="207" y="134"/>
                    <a:pt x="213" y="133"/>
                    <a:pt x="217" y="131"/>
                  </a:cubicBezTo>
                  <a:cubicBezTo>
                    <a:pt x="227" y="128"/>
                    <a:pt x="232" y="126"/>
                    <a:pt x="232" y="126"/>
                  </a:cubicBezTo>
                  <a:cubicBezTo>
                    <a:pt x="233" y="126"/>
                    <a:pt x="234" y="126"/>
                    <a:pt x="235" y="127"/>
                  </a:cubicBezTo>
                  <a:cubicBezTo>
                    <a:pt x="235" y="129"/>
                    <a:pt x="235" y="130"/>
                    <a:pt x="234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6323233" y="-76200"/>
              <a:ext cx="209550" cy="309563"/>
            </a:xfrm>
            <a:custGeom>
              <a:avLst/>
              <a:gdLst>
                <a:gd name="T0" fmla="*/ 38 w 68"/>
                <a:gd name="T1" fmla="*/ 44 h 100"/>
                <a:gd name="T2" fmla="*/ 27 w 68"/>
                <a:gd name="T3" fmla="*/ 34 h 100"/>
                <a:gd name="T4" fmla="*/ 57 w 68"/>
                <a:gd name="T5" fmla="*/ 95 h 100"/>
                <a:gd name="T6" fmla="*/ 55 w 68"/>
                <a:gd name="T7" fmla="*/ 100 h 100"/>
                <a:gd name="T8" fmla="*/ 28 w 68"/>
                <a:gd name="T9" fmla="*/ 14 h 100"/>
                <a:gd name="T10" fmla="*/ 52 w 68"/>
                <a:gd name="T11" fmla="*/ 5 h 100"/>
                <a:gd name="T12" fmla="*/ 64 w 68"/>
                <a:gd name="T13" fmla="*/ 33 h 100"/>
                <a:gd name="T14" fmla="*/ 38 w 68"/>
                <a:gd name="T15" fmla="*/ 4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8" y="44"/>
                  </a:moveTo>
                  <a:cubicBezTo>
                    <a:pt x="33" y="42"/>
                    <a:pt x="29" y="39"/>
                    <a:pt x="27" y="34"/>
                  </a:cubicBezTo>
                  <a:cubicBezTo>
                    <a:pt x="19" y="75"/>
                    <a:pt x="56" y="94"/>
                    <a:pt x="57" y="95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4" y="100"/>
                    <a:pt x="0" y="71"/>
                    <a:pt x="28" y="14"/>
                  </a:cubicBezTo>
                  <a:cubicBezTo>
                    <a:pt x="28" y="14"/>
                    <a:pt x="33" y="0"/>
                    <a:pt x="52" y="5"/>
                  </a:cubicBezTo>
                  <a:cubicBezTo>
                    <a:pt x="63" y="9"/>
                    <a:pt x="68" y="23"/>
                    <a:pt x="64" y="33"/>
                  </a:cubicBezTo>
                  <a:cubicBezTo>
                    <a:pt x="60" y="43"/>
                    <a:pt x="48" y="48"/>
                    <a:pt x="38" y="44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6450233" y="-265112"/>
              <a:ext cx="219075" cy="347663"/>
            </a:xfrm>
            <a:custGeom>
              <a:avLst/>
              <a:gdLst>
                <a:gd name="T0" fmla="*/ 2 w 71"/>
                <a:gd name="T1" fmla="*/ 7 h 112"/>
                <a:gd name="T2" fmla="*/ 8 w 71"/>
                <a:gd name="T3" fmla="*/ 8 h 112"/>
                <a:gd name="T4" fmla="*/ 23 w 71"/>
                <a:gd name="T5" fmla="*/ 14 h 112"/>
                <a:gd name="T6" fmla="*/ 32 w 71"/>
                <a:gd name="T7" fmla="*/ 19 h 112"/>
                <a:gd name="T8" fmla="*/ 41 w 71"/>
                <a:gd name="T9" fmla="*/ 25 h 112"/>
                <a:gd name="T10" fmla="*/ 48 w 71"/>
                <a:gd name="T11" fmla="*/ 33 h 112"/>
                <a:gd name="T12" fmla="*/ 52 w 71"/>
                <a:gd name="T13" fmla="*/ 43 h 112"/>
                <a:gd name="T14" fmla="*/ 53 w 71"/>
                <a:gd name="T15" fmla="*/ 54 h 112"/>
                <a:gd name="T16" fmla="*/ 52 w 71"/>
                <a:gd name="T17" fmla="*/ 65 h 112"/>
                <a:gd name="T18" fmla="*/ 50 w 71"/>
                <a:gd name="T19" fmla="*/ 76 h 112"/>
                <a:gd name="T20" fmla="*/ 46 w 71"/>
                <a:gd name="T21" fmla="*/ 86 h 112"/>
                <a:gd name="T22" fmla="*/ 43 w 71"/>
                <a:gd name="T23" fmla="*/ 95 h 112"/>
                <a:gd name="T24" fmla="*/ 41 w 71"/>
                <a:gd name="T25" fmla="*/ 101 h 112"/>
                <a:gd name="T26" fmla="*/ 39 w 71"/>
                <a:gd name="T27" fmla="*/ 107 h 112"/>
                <a:gd name="T28" fmla="*/ 39 w 71"/>
                <a:gd name="T29" fmla="*/ 108 h 112"/>
                <a:gd name="T30" fmla="*/ 40 w 71"/>
                <a:gd name="T31" fmla="*/ 111 h 112"/>
                <a:gd name="T32" fmla="*/ 44 w 71"/>
                <a:gd name="T33" fmla="*/ 110 h 112"/>
                <a:gd name="T34" fmla="*/ 48 w 71"/>
                <a:gd name="T35" fmla="*/ 106 h 112"/>
                <a:gd name="T36" fmla="*/ 53 w 71"/>
                <a:gd name="T37" fmla="*/ 100 h 112"/>
                <a:gd name="T38" fmla="*/ 58 w 71"/>
                <a:gd name="T39" fmla="*/ 92 h 112"/>
                <a:gd name="T40" fmla="*/ 64 w 71"/>
                <a:gd name="T41" fmla="*/ 81 h 112"/>
                <a:gd name="T42" fmla="*/ 69 w 71"/>
                <a:gd name="T43" fmla="*/ 69 h 112"/>
                <a:gd name="T44" fmla="*/ 71 w 71"/>
                <a:gd name="T45" fmla="*/ 54 h 112"/>
                <a:gd name="T46" fmla="*/ 70 w 71"/>
                <a:gd name="T47" fmla="*/ 38 h 112"/>
                <a:gd name="T48" fmla="*/ 63 w 71"/>
                <a:gd name="T49" fmla="*/ 23 h 112"/>
                <a:gd name="T50" fmla="*/ 51 w 71"/>
                <a:gd name="T51" fmla="*/ 12 h 112"/>
                <a:gd name="T52" fmla="*/ 27 w 71"/>
                <a:gd name="T53" fmla="*/ 2 h 112"/>
                <a:gd name="T54" fmla="*/ 9 w 71"/>
                <a:gd name="T55" fmla="*/ 0 h 112"/>
                <a:gd name="T56" fmla="*/ 2 w 71"/>
                <a:gd name="T57" fmla="*/ 1 h 112"/>
                <a:gd name="T58" fmla="*/ 0 w 71"/>
                <a:gd name="T59" fmla="*/ 4 h 112"/>
                <a:gd name="T60" fmla="*/ 2 w 71"/>
                <a:gd name="T61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2">
                  <a:moveTo>
                    <a:pt x="2" y="7"/>
                  </a:moveTo>
                  <a:cubicBezTo>
                    <a:pt x="2" y="7"/>
                    <a:pt x="4" y="7"/>
                    <a:pt x="8" y="8"/>
                  </a:cubicBezTo>
                  <a:cubicBezTo>
                    <a:pt x="12" y="10"/>
                    <a:pt x="17" y="12"/>
                    <a:pt x="23" y="14"/>
                  </a:cubicBezTo>
                  <a:cubicBezTo>
                    <a:pt x="26" y="15"/>
                    <a:pt x="29" y="17"/>
                    <a:pt x="32" y="19"/>
                  </a:cubicBezTo>
                  <a:cubicBezTo>
                    <a:pt x="35" y="21"/>
                    <a:pt x="38" y="23"/>
                    <a:pt x="41" y="25"/>
                  </a:cubicBezTo>
                  <a:cubicBezTo>
                    <a:pt x="44" y="27"/>
                    <a:pt x="46" y="30"/>
                    <a:pt x="48" y="33"/>
                  </a:cubicBezTo>
                  <a:cubicBezTo>
                    <a:pt x="50" y="36"/>
                    <a:pt x="51" y="39"/>
                    <a:pt x="52" y="43"/>
                  </a:cubicBezTo>
                  <a:cubicBezTo>
                    <a:pt x="53" y="46"/>
                    <a:pt x="53" y="50"/>
                    <a:pt x="53" y="54"/>
                  </a:cubicBezTo>
                  <a:cubicBezTo>
                    <a:pt x="53" y="58"/>
                    <a:pt x="53" y="61"/>
                    <a:pt x="52" y="65"/>
                  </a:cubicBezTo>
                  <a:cubicBezTo>
                    <a:pt x="51" y="69"/>
                    <a:pt x="51" y="73"/>
                    <a:pt x="50" y="76"/>
                  </a:cubicBezTo>
                  <a:cubicBezTo>
                    <a:pt x="49" y="80"/>
                    <a:pt x="48" y="83"/>
                    <a:pt x="46" y="86"/>
                  </a:cubicBezTo>
                  <a:cubicBezTo>
                    <a:pt x="45" y="89"/>
                    <a:pt x="44" y="92"/>
                    <a:pt x="43" y="95"/>
                  </a:cubicBezTo>
                  <a:cubicBezTo>
                    <a:pt x="42" y="97"/>
                    <a:pt x="42" y="100"/>
                    <a:pt x="41" y="101"/>
                  </a:cubicBezTo>
                  <a:cubicBezTo>
                    <a:pt x="39" y="105"/>
                    <a:pt x="39" y="107"/>
                    <a:pt x="39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8" y="109"/>
                    <a:pt x="39" y="111"/>
                    <a:pt x="40" y="111"/>
                  </a:cubicBezTo>
                  <a:cubicBezTo>
                    <a:pt x="42" y="112"/>
                    <a:pt x="43" y="111"/>
                    <a:pt x="44" y="110"/>
                  </a:cubicBezTo>
                  <a:cubicBezTo>
                    <a:pt x="44" y="110"/>
                    <a:pt x="45" y="109"/>
                    <a:pt x="48" y="106"/>
                  </a:cubicBezTo>
                  <a:cubicBezTo>
                    <a:pt x="49" y="104"/>
                    <a:pt x="51" y="102"/>
                    <a:pt x="53" y="100"/>
                  </a:cubicBezTo>
                  <a:cubicBezTo>
                    <a:pt x="54" y="97"/>
                    <a:pt x="56" y="95"/>
                    <a:pt x="58" y="92"/>
                  </a:cubicBezTo>
                  <a:cubicBezTo>
                    <a:pt x="60" y="89"/>
                    <a:pt x="62" y="85"/>
                    <a:pt x="64" y="81"/>
                  </a:cubicBezTo>
                  <a:cubicBezTo>
                    <a:pt x="66" y="78"/>
                    <a:pt x="67" y="73"/>
                    <a:pt x="69" y="69"/>
                  </a:cubicBezTo>
                  <a:cubicBezTo>
                    <a:pt x="70" y="64"/>
                    <a:pt x="71" y="60"/>
                    <a:pt x="71" y="54"/>
                  </a:cubicBezTo>
                  <a:cubicBezTo>
                    <a:pt x="71" y="49"/>
                    <a:pt x="71" y="44"/>
                    <a:pt x="70" y="38"/>
                  </a:cubicBezTo>
                  <a:cubicBezTo>
                    <a:pt x="68" y="33"/>
                    <a:pt x="66" y="28"/>
                    <a:pt x="63" y="23"/>
                  </a:cubicBezTo>
                  <a:cubicBezTo>
                    <a:pt x="60" y="19"/>
                    <a:pt x="55" y="15"/>
                    <a:pt x="51" y="12"/>
                  </a:cubicBezTo>
                  <a:cubicBezTo>
                    <a:pt x="43" y="6"/>
                    <a:pt x="34" y="3"/>
                    <a:pt x="27" y="2"/>
                  </a:cubicBezTo>
                  <a:cubicBezTo>
                    <a:pt x="20" y="0"/>
                    <a:pt x="13" y="0"/>
                    <a:pt x="9" y="0"/>
                  </a:cubicBezTo>
                  <a:cubicBezTo>
                    <a:pt x="5" y="1"/>
                    <a:pt x="2" y="1"/>
                    <a:pt x="2" y="1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6470870" y="-209550"/>
              <a:ext cx="117475" cy="120650"/>
            </a:xfrm>
            <a:custGeom>
              <a:avLst/>
              <a:gdLst>
                <a:gd name="T0" fmla="*/ 2 w 38"/>
                <a:gd name="T1" fmla="*/ 6 h 39"/>
                <a:gd name="T2" fmla="*/ 8 w 38"/>
                <a:gd name="T3" fmla="*/ 8 h 39"/>
                <a:gd name="T4" fmla="*/ 17 w 38"/>
                <a:gd name="T5" fmla="*/ 16 h 39"/>
                <a:gd name="T6" fmla="*/ 20 w 38"/>
                <a:gd name="T7" fmla="*/ 21 h 39"/>
                <a:gd name="T8" fmla="*/ 21 w 38"/>
                <a:gd name="T9" fmla="*/ 23 h 39"/>
                <a:gd name="T10" fmla="*/ 22 w 38"/>
                <a:gd name="T11" fmla="*/ 25 h 39"/>
                <a:gd name="T12" fmla="*/ 22 w 38"/>
                <a:gd name="T13" fmla="*/ 29 h 39"/>
                <a:gd name="T14" fmla="*/ 22 w 38"/>
                <a:gd name="T15" fmla="*/ 30 h 39"/>
                <a:gd name="T16" fmla="*/ 22 w 38"/>
                <a:gd name="T17" fmla="*/ 31 h 39"/>
                <a:gd name="T18" fmla="*/ 30 w 38"/>
                <a:gd name="T19" fmla="*/ 39 h 39"/>
                <a:gd name="T20" fmla="*/ 38 w 38"/>
                <a:gd name="T21" fmla="*/ 31 h 39"/>
                <a:gd name="T22" fmla="*/ 38 w 38"/>
                <a:gd name="T23" fmla="*/ 29 h 39"/>
                <a:gd name="T24" fmla="*/ 37 w 38"/>
                <a:gd name="T25" fmla="*/ 27 h 39"/>
                <a:gd name="T26" fmla="*/ 35 w 38"/>
                <a:gd name="T27" fmla="*/ 21 h 39"/>
                <a:gd name="T28" fmla="*/ 34 w 38"/>
                <a:gd name="T29" fmla="*/ 18 h 39"/>
                <a:gd name="T30" fmla="*/ 31 w 38"/>
                <a:gd name="T31" fmla="*/ 14 h 39"/>
                <a:gd name="T32" fmla="*/ 25 w 38"/>
                <a:gd name="T33" fmla="*/ 8 h 39"/>
                <a:gd name="T34" fmla="*/ 10 w 38"/>
                <a:gd name="T35" fmla="*/ 1 h 39"/>
                <a:gd name="T36" fmla="*/ 3 w 38"/>
                <a:gd name="T37" fmla="*/ 0 h 39"/>
                <a:gd name="T38" fmla="*/ 0 w 38"/>
                <a:gd name="T39" fmla="*/ 3 h 39"/>
                <a:gd name="T40" fmla="*/ 2 w 38"/>
                <a:gd name="T41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2" y="6"/>
                  </a:moveTo>
                  <a:cubicBezTo>
                    <a:pt x="2" y="6"/>
                    <a:pt x="4" y="7"/>
                    <a:pt x="8" y="8"/>
                  </a:cubicBezTo>
                  <a:cubicBezTo>
                    <a:pt x="11" y="10"/>
                    <a:pt x="15" y="12"/>
                    <a:pt x="17" y="16"/>
                  </a:cubicBezTo>
                  <a:cubicBezTo>
                    <a:pt x="19" y="17"/>
                    <a:pt x="20" y="19"/>
                    <a:pt x="20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1" y="24"/>
                    <a:pt x="22" y="25"/>
                    <a:pt x="22" y="25"/>
                  </a:cubicBezTo>
                  <a:cubicBezTo>
                    <a:pt x="22" y="27"/>
                    <a:pt x="22" y="28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5"/>
                    <a:pt x="26" y="39"/>
                    <a:pt x="30" y="39"/>
                  </a:cubicBezTo>
                  <a:cubicBezTo>
                    <a:pt x="35" y="38"/>
                    <a:pt x="38" y="35"/>
                    <a:pt x="38" y="31"/>
                  </a:cubicBezTo>
                  <a:cubicBezTo>
                    <a:pt x="38" y="30"/>
                    <a:pt x="38" y="29"/>
                    <a:pt x="38" y="29"/>
                  </a:cubicBezTo>
                  <a:cubicBezTo>
                    <a:pt x="38" y="29"/>
                    <a:pt x="38" y="28"/>
                    <a:pt x="37" y="27"/>
                  </a:cubicBezTo>
                  <a:cubicBezTo>
                    <a:pt x="37" y="25"/>
                    <a:pt x="36" y="23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7"/>
                    <a:pt x="32" y="15"/>
                    <a:pt x="31" y="14"/>
                  </a:cubicBezTo>
                  <a:cubicBezTo>
                    <a:pt x="29" y="12"/>
                    <a:pt x="27" y="10"/>
                    <a:pt x="25" y="8"/>
                  </a:cubicBezTo>
                  <a:cubicBezTo>
                    <a:pt x="20" y="4"/>
                    <a:pt x="14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6861395" y="-169862"/>
              <a:ext cx="419100" cy="409575"/>
            </a:xfrm>
            <a:custGeom>
              <a:avLst/>
              <a:gdLst>
                <a:gd name="T0" fmla="*/ 99 w 136"/>
                <a:gd name="T1" fmla="*/ 130 h 132"/>
                <a:gd name="T2" fmla="*/ 79 w 136"/>
                <a:gd name="T3" fmla="*/ 128 h 132"/>
                <a:gd name="T4" fmla="*/ 79 w 136"/>
                <a:gd name="T5" fmla="*/ 125 h 132"/>
                <a:gd name="T6" fmla="*/ 81 w 136"/>
                <a:gd name="T7" fmla="*/ 123 h 132"/>
                <a:gd name="T8" fmla="*/ 104 w 136"/>
                <a:gd name="T9" fmla="*/ 107 h 132"/>
                <a:gd name="T10" fmla="*/ 103 w 136"/>
                <a:gd name="T11" fmla="*/ 96 h 132"/>
                <a:gd name="T12" fmla="*/ 64 w 136"/>
                <a:gd name="T13" fmla="*/ 84 h 132"/>
                <a:gd name="T14" fmla="*/ 49 w 136"/>
                <a:gd name="T15" fmla="*/ 89 h 132"/>
                <a:gd name="T16" fmla="*/ 48 w 136"/>
                <a:gd name="T17" fmla="*/ 89 h 132"/>
                <a:gd name="T18" fmla="*/ 45 w 136"/>
                <a:gd name="T19" fmla="*/ 88 h 132"/>
                <a:gd name="T20" fmla="*/ 44 w 136"/>
                <a:gd name="T21" fmla="*/ 85 h 132"/>
                <a:gd name="T22" fmla="*/ 44 w 136"/>
                <a:gd name="T23" fmla="*/ 84 h 132"/>
                <a:gd name="T24" fmla="*/ 49 w 136"/>
                <a:gd name="T25" fmla="*/ 69 h 132"/>
                <a:gd name="T26" fmla="*/ 37 w 136"/>
                <a:gd name="T27" fmla="*/ 31 h 132"/>
                <a:gd name="T28" fmla="*/ 26 w 136"/>
                <a:gd name="T29" fmla="*/ 31 h 132"/>
                <a:gd name="T30" fmla="*/ 9 w 136"/>
                <a:gd name="T31" fmla="*/ 54 h 132"/>
                <a:gd name="T32" fmla="*/ 7 w 136"/>
                <a:gd name="T33" fmla="*/ 55 h 132"/>
                <a:gd name="T34" fmla="*/ 5 w 136"/>
                <a:gd name="T35" fmla="*/ 55 h 132"/>
                <a:gd name="T36" fmla="*/ 2 w 136"/>
                <a:gd name="T37" fmla="*/ 35 h 132"/>
                <a:gd name="T38" fmla="*/ 34 w 136"/>
                <a:gd name="T39" fmla="*/ 8 h 132"/>
                <a:gd name="T40" fmla="*/ 69 w 136"/>
                <a:gd name="T41" fmla="*/ 38 h 132"/>
                <a:gd name="T42" fmla="*/ 115 w 136"/>
                <a:gd name="T43" fmla="*/ 5 h 132"/>
                <a:gd name="T44" fmla="*/ 132 w 136"/>
                <a:gd name="T45" fmla="*/ 4 h 132"/>
                <a:gd name="T46" fmla="*/ 131 w 136"/>
                <a:gd name="T47" fmla="*/ 20 h 132"/>
                <a:gd name="T48" fmla="*/ 97 w 136"/>
                <a:gd name="T49" fmla="*/ 65 h 132"/>
                <a:gd name="T50" fmla="*/ 127 w 136"/>
                <a:gd name="T51" fmla="*/ 98 h 132"/>
                <a:gd name="T52" fmla="*/ 99 w 136"/>
                <a:gd name="T53" fmla="*/ 1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99" y="130"/>
                  </a:moveTo>
                  <a:cubicBezTo>
                    <a:pt x="91" y="132"/>
                    <a:pt x="83" y="131"/>
                    <a:pt x="79" y="128"/>
                  </a:cubicBezTo>
                  <a:cubicBezTo>
                    <a:pt x="79" y="127"/>
                    <a:pt x="78" y="126"/>
                    <a:pt x="79" y="125"/>
                  </a:cubicBezTo>
                  <a:cubicBezTo>
                    <a:pt x="79" y="124"/>
                    <a:pt x="80" y="123"/>
                    <a:pt x="81" y="123"/>
                  </a:cubicBezTo>
                  <a:cubicBezTo>
                    <a:pt x="81" y="123"/>
                    <a:pt x="99" y="117"/>
                    <a:pt x="104" y="107"/>
                  </a:cubicBezTo>
                  <a:cubicBezTo>
                    <a:pt x="105" y="104"/>
                    <a:pt x="105" y="100"/>
                    <a:pt x="103" y="96"/>
                  </a:cubicBezTo>
                  <a:cubicBezTo>
                    <a:pt x="95" y="79"/>
                    <a:pt x="71" y="82"/>
                    <a:pt x="64" y="84"/>
                  </a:cubicBezTo>
                  <a:cubicBezTo>
                    <a:pt x="59" y="85"/>
                    <a:pt x="54" y="87"/>
                    <a:pt x="49" y="89"/>
                  </a:cubicBezTo>
                  <a:cubicBezTo>
                    <a:pt x="49" y="89"/>
                    <a:pt x="48" y="89"/>
                    <a:pt x="48" y="89"/>
                  </a:cubicBezTo>
                  <a:cubicBezTo>
                    <a:pt x="47" y="90"/>
                    <a:pt x="46" y="89"/>
                    <a:pt x="45" y="88"/>
                  </a:cubicBezTo>
                  <a:cubicBezTo>
                    <a:pt x="44" y="87"/>
                    <a:pt x="44" y="86"/>
                    <a:pt x="44" y="85"/>
                  </a:cubicBezTo>
                  <a:cubicBezTo>
                    <a:pt x="44" y="85"/>
                    <a:pt x="44" y="85"/>
                    <a:pt x="44" y="84"/>
                  </a:cubicBezTo>
                  <a:cubicBezTo>
                    <a:pt x="46" y="80"/>
                    <a:pt x="48" y="74"/>
                    <a:pt x="49" y="69"/>
                  </a:cubicBezTo>
                  <a:cubicBezTo>
                    <a:pt x="51" y="62"/>
                    <a:pt x="55" y="39"/>
                    <a:pt x="37" y="31"/>
                  </a:cubicBezTo>
                  <a:cubicBezTo>
                    <a:pt x="33" y="29"/>
                    <a:pt x="29" y="29"/>
                    <a:pt x="26" y="31"/>
                  </a:cubicBezTo>
                  <a:cubicBezTo>
                    <a:pt x="15" y="35"/>
                    <a:pt x="9" y="53"/>
                    <a:pt x="9" y="54"/>
                  </a:cubicBezTo>
                  <a:cubicBezTo>
                    <a:pt x="9" y="54"/>
                    <a:pt x="8" y="55"/>
                    <a:pt x="7" y="55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1" y="51"/>
                    <a:pt x="0" y="43"/>
                    <a:pt x="2" y="35"/>
                  </a:cubicBezTo>
                  <a:cubicBezTo>
                    <a:pt x="5" y="23"/>
                    <a:pt x="15" y="8"/>
                    <a:pt x="34" y="8"/>
                  </a:cubicBezTo>
                  <a:cubicBezTo>
                    <a:pt x="56" y="8"/>
                    <a:pt x="65" y="26"/>
                    <a:pt x="69" y="38"/>
                  </a:cubicBezTo>
                  <a:cubicBezTo>
                    <a:pt x="82" y="13"/>
                    <a:pt x="113" y="5"/>
                    <a:pt x="115" y="5"/>
                  </a:cubicBezTo>
                  <a:cubicBezTo>
                    <a:pt x="115" y="4"/>
                    <a:pt x="128" y="0"/>
                    <a:pt x="132" y="4"/>
                  </a:cubicBezTo>
                  <a:cubicBezTo>
                    <a:pt x="136" y="8"/>
                    <a:pt x="131" y="20"/>
                    <a:pt x="131" y="20"/>
                  </a:cubicBezTo>
                  <a:cubicBezTo>
                    <a:pt x="130" y="22"/>
                    <a:pt x="122" y="52"/>
                    <a:pt x="97" y="65"/>
                  </a:cubicBezTo>
                  <a:cubicBezTo>
                    <a:pt x="108" y="68"/>
                    <a:pt x="128" y="77"/>
                    <a:pt x="127" y="98"/>
                  </a:cubicBezTo>
                  <a:cubicBezTo>
                    <a:pt x="127" y="118"/>
                    <a:pt x="112" y="128"/>
                    <a:pt x="99" y="13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6708995" y="-23812"/>
              <a:ext cx="420688" cy="412750"/>
            </a:xfrm>
            <a:custGeom>
              <a:avLst/>
              <a:gdLst>
                <a:gd name="T0" fmla="*/ 134 w 136"/>
                <a:gd name="T1" fmla="*/ 97 h 133"/>
                <a:gd name="T2" fmla="*/ 131 w 136"/>
                <a:gd name="T3" fmla="*/ 78 h 133"/>
                <a:gd name="T4" fmla="*/ 128 w 136"/>
                <a:gd name="T5" fmla="*/ 77 h 133"/>
                <a:gd name="T6" fmla="*/ 126 w 136"/>
                <a:gd name="T7" fmla="*/ 79 h 133"/>
                <a:gd name="T8" fmla="*/ 110 w 136"/>
                <a:gd name="T9" fmla="*/ 102 h 133"/>
                <a:gd name="T10" fmla="*/ 99 w 136"/>
                <a:gd name="T11" fmla="*/ 102 h 133"/>
                <a:gd name="T12" fmla="*/ 86 w 136"/>
                <a:gd name="T13" fmla="*/ 63 h 133"/>
                <a:gd name="T14" fmla="*/ 92 w 136"/>
                <a:gd name="T15" fmla="*/ 48 h 133"/>
                <a:gd name="T16" fmla="*/ 92 w 136"/>
                <a:gd name="T17" fmla="*/ 48 h 133"/>
                <a:gd name="T18" fmla="*/ 91 w 136"/>
                <a:gd name="T19" fmla="*/ 45 h 133"/>
                <a:gd name="T20" fmla="*/ 87 w 136"/>
                <a:gd name="T21" fmla="*/ 43 h 133"/>
                <a:gd name="T22" fmla="*/ 87 w 136"/>
                <a:gd name="T23" fmla="*/ 44 h 133"/>
                <a:gd name="T24" fmla="*/ 71 w 136"/>
                <a:gd name="T25" fmla="*/ 49 h 133"/>
                <a:gd name="T26" fmla="*/ 32 w 136"/>
                <a:gd name="T27" fmla="*/ 36 h 133"/>
                <a:gd name="T28" fmla="*/ 32 w 136"/>
                <a:gd name="T29" fmla="*/ 26 h 133"/>
                <a:gd name="T30" fmla="*/ 55 w 136"/>
                <a:gd name="T31" fmla="*/ 10 h 133"/>
                <a:gd name="T32" fmla="*/ 57 w 136"/>
                <a:gd name="T33" fmla="*/ 8 h 133"/>
                <a:gd name="T34" fmla="*/ 56 w 136"/>
                <a:gd name="T35" fmla="*/ 5 h 133"/>
                <a:gd name="T36" fmla="*/ 36 w 136"/>
                <a:gd name="T37" fmla="*/ 2 h 133"/>
                <a:gd name="T38" fmla="*/ 8 w 136"/>
                <a:gd name="T39" fmla="*/ 34 h 133"/>
                <a:gd name="T40" fmla="*/ 39 w 136"/>
                <a:gd name="T41" fmla="*/ 68 h 133"/>
                <a:gd name="T42" fmla="*/ 5 w 136"/>
                <a:gd name="T43" fmla="*/ 112 h 133"/>
                <a:gd name="T44" fmla="*/ 4 w 136"/>
                <a:gd name="T45" fmla="*/ 129 h 133"/>
                <a:gd name="T46" fmla="*/ 21 w 136"/>
                <a:gd name="T47" fmla="*/ 128 h 133"/>
                <a:gd name="T48" fmla="*/ 66 w 136"/>
                <a:gd name="T49" fmla="*/ 95 h 133"/>
                <a:gd name="T50" fmla="*/ 101 w 136"/>
                <a:gd name="T51" fmla="*/ 125 h 133"/>
                <a:gd name="T52" fmla="*/ 134 w 136"/>
                <a:gd name="T53" fmla="*/ 9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134" y="97"/>
                  </a:moveTo>
                  <a:cubicBezTo>
                    <a:pt x="136" y="89"/>
                    <a:pt x="135" y="82"/>
                    <a:pt x="131" y="78"/>
                  </a:cubicBezTo>
                  <a:cubicBezTo>
                    <a:pt x="130" y="77"/>
                    <a:pt x="129" y="77"/>
                    <a:pt x="128" y="77"/>
                  </a:cubicBezTo>
                  <a:cubicBezTo>
                    <a:pt x="127" y="77"/>
                    <a:pt x="127" y="78"/>
                    <a:pt x="126" y="79"/>
                  </a:cubicBezTo>
                  <a:cubicBezTo>
                    <a:pt x="126" y="79"/>
                    <a:pt x="120" y="97"/>
                    <a:pt x="110" y="102"/>
                  </a:cubicBezTo>
                  <a:cubicBezTo>
                    <a:pt x="106" y="103"/>
                    <a:pt x="103" y="103"/>
                    <a:pt x="99" y="102"/>
                  </a:cubicBezTo>
                  <a:cubicBezTo>
                    <a:pt x="81" y="93"/>
                    <a:pt x="85" y="70"/>
                    <a:pt x="86" y="63"/>
                  </a:cubicBezTo>
                  <a:cubicBezTo>
                    <a:pt x="87" y="58"/>
                    <a:pt x="89" y="53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6"/>
                    <a:pt x="92" y="45"/>
                    <a:pt x="91" y="45"/>
                  </a:cubicBezTo>
                  <a:cubicBezTo>
                    <a:pt x="90" y="44"/>
                    <a:pt x="89" y="43"/>
                    <a:pt x="87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2" y="46"/>
                    <a:pt x="77" y="48"/>
                    <a:pt x="71" y="49"/>
                  </a:cubicBezTo>
                  <a:cubicBezTo>
                    <a:pt x="64" y="50"/>
                    <a:pt x="41" y="54"/>
                    <a:pt x="32" y="36"/>
                  </a:cubicBezTo>
                  <a:cubicBezTo>
                    <a:pt x="30" y="33"/>
                    <a:pt x="30" y="29"/>
                    <a:pt x="32" y="26"/>
                  </a:cubicBezTo>
                  <a:cubicBezTo>
                    <a:pt x="36" y="15"/>
                    <a:pt x="55" y="10"/>
                    <a:pt x="55" y="10"/>
                  </a:cubicBezTo>
                  <a:cubicBezTo>
                    <a:pt x="56" y="9"/>
                    <a:pt x="57" y="9"/>
                    <a:pt x="57" y="8"/>
                  </a:cubicBezTo>
                  <a:cubicBezTo>
                    <a:pt x="57" y="7"/>
                    <a:pt x="57" y="6"/>
                    <a:pt x="56" y="5"/>
                  </a:cubicBezTo>
                  <a:cubicBezTo>
                    <a:pt x="52" y="1"/>
                    <a:pt x="45" y="0"/>
                    <a:pt x="36" y="2"/>
                  </a:cubicBezTo>
                  <a:cubicBezTo>
                    <a:pt x="23" y="5"/>
                    <a:pt x="8" y="15"/>
                    <a:pt x="8" y="34"/>
                  </a:cubicBezTo>
                  <a:cubicBezTo>
                    <a:pt x="8" y="55"/>
                    <a:pt x="27" y="64"/>
                    <a:pt x="39" y="68"/>
                  </a:cubicBezTo>
                  <a:cubicBezTo>
                    <a:pt x="13" y="81"/>
                    <a:pt x="5" y="111"/>
                    <a:pt x="5" y="112"/>
                  </a:cubicBezTo>
                  <a:cubicBezTo>
                    <a:pt x="5" y="113"/>
                    <a:pt x="0" y="125"/>
                    <a:pt x="4" y="129"/>
                  </a:cubicBezTo>
                  <a:cubicBezTo>
                    <a:pt x="8" y="133"/>
                    <a:pt x="20" y="128"/>
                    <a:pt x="21" y="128"/>
                  </a:cubicBezTo>
                  <a:cubicBezTo>
                    <a:pt x="22" y="128"/>
                    <a:pt x="53" y="120"/>
                    <a:pt x="66" y="95"/>
                  </a:cubicBezTo>
                  <a:cubicBezTo>
                    <a:pt x="70" y="106"/>
                    <a:pt x="80" y="125"/>
                    <a:pt x="101" y="125"/>
                  </a:cubicBezTo>
                  <a:cubicBezTo>
                    <a:pt x="121" y="125"/>
                    <a:pt x="131" y="110"/>
                    <a:pt x="134" y="9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11225" y="-336550"/>
              <a:ext cx="5375275" cy="257175"/>
              <a:chOff x="911225" y="-336550"/>
              <a:chExt cx="7635876" cy="257175"/>
            </a:xfrm>
          </p:grpSpPr>
          <p:sp>
            <p:nvSpPr>
              <p:cNvPr id="34" name="Freeform 27"/>
              <p:cNvSpPr/>
              <p:nvPr/>
            </p:nvSpPr>
            <p:spPr bwMode="auto">
              <a:xfrm>
                <a:off x="911225" y="-336550"/>
                <a:ext cx="7635876" cy="33338"/>
              </a:xfrm>
              <a:custGeom>
                <a:avLst/>
                <a:gdLst>
                  <a:gd name="T0" fmla="*/ 2465 w 2470"/>
                  <a:gd name="T1" fmla="*/ 11 h 11"/>
                  <a:gd name="T2" fmla="*/ 6 w 2470"/>
                  <a:gd name="T3" fmla="*/ 11 h 11"/>
                  <a:gd name="T4" fmla="*/ 0 w 2470"/>
                  <a:gd name="T5" fmla="*/ 6 h 11"/>
                  <a:gd name="T6" fmla="*/ 6 w 2470"/>
                  <a:gd name="T7" fmla="*/ 0 h 11"/>
                  <a:gd name="T8" fmla="*/ 2465 w 2470"/>
                  <a:gd name="T9" fmla="*/ 0 h 11"/>
                  <a:gd name="T10" fmla="*/ 2470 w 2470"/>
                  <a:gd name="T11" fmla="*/ 6 h 11"/>
                  <a:gd name="T12" fmla="*/ 2465 w 2470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0" h="11">
                    <a:moveTo>
                      <a:pt x="2465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65" y="0"/>
                      <a:pt x="2465" y="0"/>
                      <a:pt x="2465" y="0"/>
                    </a:cubicBezTo>
                    <a:cubicBezTo>
                      <a:pt x="2468" y="0"/>
                      <a:pt x="2470" y="3"/>
                      <a:pt x="2470" y="6"/>
                    </a:cubicBezTo>
                    <a:cubicBezTo>
                      <a:pt x="2470" y="9"/>
                      <a:pt x="2468" y="11"/>
                      <a:pt x="2465" y="11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1192212" y="-219075"/>
                <a:ext cx="7077076" cy="28575"/>
              </a:xfrm>
              <a:custGeom>
                <a:avLst/>
                <a:gdLst>
                  <a:gd name="T0" fmla="*/ 2284 w 2289"/>
                  <a:gd name="T1" fmla="*/ 9 h 9"/>
                  <a:gd name="T2" fmla="*/ 4 w 2289"/>
                  <a:gd name="T3" fmla="*/ 9 h 9"/>
                  <a:gd name="T4" fmla="*/ 0 w 2289"/>
                  <a:gd name="T5" fmla="*/ 4 h 9"/>
                  <a:gd name="T6" fmla="*/ 4 w 2289"/>
                  <a:gd name="T7" fmla="*/ 0 h 9"/>
                  <a:gd name="T8" fmla="*/ 2284 w 2289"/>
                  <a:gd name="T9" fmla="*/ 0 h 9"/>
                  <a:gd name="T10" fmla="*/ 2289 w 2289"/>
                  <a:gd name="T11" fmla="*/ 4 h 9"/>
                  <a:gd name="T12" fmla="*/ 2284 w 2289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284" y="0"/>
                      <a:pt x="2284" y="0"/>
                      <a:pt x="2284" y="0"/>
                    </a:cubicBezTo>
                    <a:cubicBezTo>
                      <a:pt x="2287" y="0"/>
                      <a:pt x="2289" y="2"/>
                      <a:pt x="2289" y="4"/>
                    </a:cubicBezTo>
                    <a:cubicBezTo>
                      <a:pt x="2289" y="7"/>
                      <a:pt x="2287" y="9"/>
                      <a:pt x="2284" y="9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9"/>
              <p:cNvSpPr/>
              <p:nvPr/>
            </p:nvSpPr>
            <p:spPr bwMode="auto">
              <a:xfrm>
                <a:off x="1192212" y="-107950"/>
                <a:ext cx="7077076" cy="28575"/>
              </a:xfrm>
              <a:custGeom>
                <a:avLst/>
                <a:gdLst>
                  <a:gd name="T0" fmla="*/ 2284 w 2289"/>
                  <a:gd name="T1" fmla="*/ 9 h 9"/>
                  <a:gd name="T2" fmla="*/ 4 w 2289"/>
                  <a:gd name="T3" fmla="*/ 9 h 9"/>
                  <a:gd name="T4" fmla="*/ 0 w 2289"/>
                  <a:gd name="T5" fmla="*/ 5 h 9"/>
                  <a:gd name="T6" fmla="*/ 4 w 2289"/>
                  <a:gd name="T7" fmla="*/ 0 h 9"/>
                  <a:gd name="T8" fmla="*/ 2284 w 2289"/>
                  <a:gd name="T9" fmla="*/ 0 h 9"/>
                  <a:gd name="T10" fmla="*/ 2289 w 2289"/>
                  <a:gd name="T11" fmla="*/ 5 h 9"/>
                  <a:gd name="T12" fmla="*/ 2284 w 2289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284" y="0"/>
                      <a:pt x="2284" y="0"/>
                      <a:pt x="2284" y="0"/>
                    </a:cubicBezTo>
                    <a:cubicBezTo>
                      <a:pt x="2287" y="0"/>
                      <a:pt x="2289" y="2"/>
                      <a:pt x="2289" y="5"/>
                    </a:cubicBezTo>
                    <a:cubicBezTo>
                      <a:pt x="2289" y="7"/>
                      <a:pt x="2287" y="9"/>
                      <a:pt x="2284" y="9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" name="Freeform 30"/>
            <p:cNvSpPr/>
            <p:nvPr/>
          </p:nvSpPr>
          <p:spPr bwMode="auto">
            <a:xfrm>
              <a:off x="314325" y="1082675"/>
              <a:ext cx="427038" cy="415925"/>
            </a:xfrm>
            <a:custGeom>
              <a:avLst/>
              <a:gdLst>
                <a:gd name="T0" fmla="*/ 2 w 138"/>
                <a:gd name="T1" fmla="*/ 35 h 134"/>
                <a:gd name="T2" fmla="*/ 5 w 138"/>
                <a:gd name="T3" fmla="*/ 55 h 134"/>
                <a:gd name="T4" fmla="*/ 7 w 138"/>
                <a:gd name="T5" fmla="*/ 56 h 134"/>
                <a:gd name="T6" fmla="*/ 9 w 138"/>
                <a:gd name="T7" fmla="*/ 54 h 134"/>
                <a:gd name="T8" fmla="*/ 26 w 138"/>
                <a:gd name="T9" fmla="*/ 31 h 134"/>
                <a:gd name="T10" fmla="*/ 37 w 138"/>
                <a:gd name="T11" fmla="*/ 31 h 134"/>
                <a:gd name="T12" fmla="*/ 50 w 138"/>
                <a:gd name="T13" fmla="*/ 70 h 134"/>
                <a:gd name="T14" fmla="*/ 45 w 138"/>
                <a:gd name="T15" fmla="*/ 86 h 134"/>
                <a:gd name="T16" fmla="*/ 44 w 138"/>
                <a:gd name="T17" fmla="*/ 86 h 134"/>
                <a:gd name="T18" fmla="*/ 46 w 138"/>
                <a:gd name="T19" fmla="*/ 89 h 134"/>
                <a:gd name="T20" fmla="*/ 49 w 138"/>
                <a:gd name="T21" fmla="*/ 91 h 134"/>
                <a:gd name="T22" fmla="*/ 50 w 138"/>
                <a:gd name="T23" fmla="*/ 90 h 134"/>
                <a:gd name="T24" fmla="*/ 65 w 138"/>
                <a:gd name="T25" fmla="*/ 85 h 134"/>
                <a:gd name="T26" fmla="*/ 105 w 138"/>
                <a:gd name="T27" fmla="*/ 98 h 134"/>
                <a:gd name="T28" fmla="*/ 105 w 138"/>
                <a:gd name="T29" fmla="*/ 109 h 134"/>
                <a:gd name="T30" fmla="*/ 82 w 138"/>
                <a:gd name="T31" fmla="*/ 125 h 134"/>
                <a:gd name="T32" fmla="*/ 80 w 138"/>
                <a:gd name="T33" fmla="*/ 127 h 134"/>
                <a:gd name="T34" fmla="*/ 81 w 138"/>
                <a:gd name="T35" fmla="*/ 130 h 134"/>
                <a:gd name="T36" fmla="*/ 101 w 138"/>
                <a:gd name="T37" fmla="*/ 133 h 134"/>
                <a:gd name="T38" fmla="*/ 129 w 138"/>
                <a:gd name="T39" fmla="*/ 100 h 134"/>
                <a:gd name="T40" fmla="*/ 98 w 138"/>
                <a:gd name="T41" fmla="*/ 66 h 134"/>
                <a:gd name="T42" fmla="*/ 133 w 138"/>
                <a:gd name="T43" fmla="*/ 21 h 134"/>
                <a:gd name="T44" fmla="*/ 134 w 138"/>
                <a:gd name="T45" fmla="*/ 4 h 134"/>
                <a:gd name="T46" fmla="*/ 117 w 138"/>
                <a:gd name="T47" fmla="*/ 5 h 134"/>
                <a:gd name="T48" fmla="*/ 70 w 138"/>
                <a:gd name="T49" fmla="*/ 38 h 134"/>
                <a:gd name="T50" fmla="*/ 35 w 138"/>
                <a:gd name="T51" fmla="*/ 8 h 134"/>
                <a:gd name="T52" fmla="*/ 2 w 138"/>
                <a:gd name="T53" fmla="*/ 3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4">
                  <a:moveTo>
                    <a:pt x="2" y="35"/>
                  </a:moveTo>
                  <a:cubicBezTo>
                    <a:pt x="0" y="44"/>
                    <a:pt x="1" y="51"/>
                    <a:pt x="5" y="55"/>
                  </a:cubicBezTo>
                  <a:cubicBezTo>
                    <a:pt x="5" y="56"/>
                    <a:pt x="6" y="56"/>
                    <a:pt x="7" y="56"/>
                  </a:cubicBezTo>
                  <a:cubicBezTo>
                    <a:pt x="8" y="56"/>
                    <a:pt x="9" y="55"/>
                    <a:pt x="9" y="54"/>
                  </a:cubicBezTo>
                  <a:cubicBezTo>
                    <a:pt x="10" y="54"/>
                    <a:pt x="16" y="36"/>
                    <a:pt x="26" y="31"/>
                  </a:cubicBezTo>
                  <a:cubicBezTo>
                    <a:pt x="30" y="29"/>
                    <a:pt x="33" y="30"/>
                    <a:pt x="37" y="31"/>
                  </a:cubicBezTo>
                  <a:cubicBezTo>
                    <a:pt x="56" y="40"/>
                    <a:pt x="52" y="63"/>
                    <a:pt x="50" y="70"/>
                  </a:cubicBezTo>
                  <a:cubicBezTo>
                    <a:pt x="49" y="76"/>
                    <a:pt x="47" y="81"/>
                    <a:pt x="45" y="86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4" y="87"/>
                    <a:pt x="45" y="89"/>
                    <a:pt x="46" y="89"/>
                  </a:cubicBezTo>
                  <a:cubicBezTo>
                    <a:pt x="46" y="90"/>
                    <a:pt x="48" y="91"/>
                    <a:pt x="49" y="91"/>
                  </a:cubicBezTo>
                  <a:cubicBezTo>
                    <a:pt x="49" y="91"/>
                    <a:pt x="49" y="91"/>
                    <a:pt x="50" y="90"/>
                  </a:cubicBezTo>
                  <a:cubicBezTo>
                    <a:pt x="54" y="88"/>
                    <a:pt x="60" y="86"/>
                    <a:pt x="65" y="85"/>
                  </a:cubicBezTo>
                  <a:cubicBezTo>
                    <a:pt x="72" y="84"/>
                    <a:pt x="96" y="80"/>
                    <a:pt x="105" y="98"/>
                  </a:cubicBezTo>
                  <a:cubicBezTo>
                    <a:pt x="107" y="102"/>
                    <a:pt x="107" y="105"/>
                    <a:pt x="105" y="109"/>
                  </a:cubicBezTo>
                  <a:cubicBezTo>
                    <a:pt x="101" y="119"/>
                    <a:pt x="82" y="125"/>
                    <a:pt x="82" y="125"/>
                  </a:cubicBezTo>
                  <a:cubicBezTo>
                    <a:pt x="81" y="125"/>
                    <a:pt x="80" y="126"/>
                    <a:pt x="80" y="127"/>
                  </a:cubicBezTo>
                  <a:cubicBezTo>
                    <a:pt x="79" y="128"/>
                    <a:pt x="80" y="129"/>
                    <a:pt x="81" y="130"/>
                  </a:cubicBezTo>
                  <a:cubicBezTo>
                    <a:pt x="84" y="133"/>
                    <a:pt x="92" y="134"/>
                    <a:pt x="101" y="133"/>
                  </a:cubicBezTo>
                  <a:cubicBezTo>
                    <a:pt x="114" y="130"/>
                    <a:pt x="129" y="120"/>
                    <a:pt x="129" y="100"/>
                  </a:cubicBezTo>
                  <a:cubicBezTo>
                    <a:pt x="130" y="79"/>
                    <a:pt x="110" y="69"/>
                    <a:pt x="98" y="66"/>
                  </a:cubicBezTo>
                  <a:cubicBezTo>
                    <a:pt x="124" y="53"/>
                    <a:pt x="133" y="22"/>
                    <a:pt x="133" y="21"/>
                  </a:cubicBezTo>
                  <a:cubicBezTo>
                    <a:pt x="133" y="20"/>
                    <a:pt x="138" y="8"/>
                    <a:pt x="134" y="4"/>
                  </a:cubicBezTo>
                  <a:cubicBezTo>
                    <a:pt x="130" y="0"/>
                    <a:pt x="117" y="5"/>
                    <a:pt x="117" y="5"/>
                  </a:cubicBezTo>
                  <a:cubicBezTo>
                    <a:pt x="115" y="5"/>
                    <a:pt x="84" y="13"/>
                    <a:pt x="70" y="38"/>
                  </a:cubicBezTo>
                  <a:cubicBezTo>
                    <a:pt x="67" y="27"/>
                    <a:pt x="57" y="8"/>
                    <a:pt x="35" y="8"/>
                  </a:cubicBezTo>
                  <a:cubicBezTo>
                    <a:pt x="15" y="8"/>
                    <a:pt x="5" y="23"/>
                    <a:pt x="2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-160338" y="862013"/>
              <a:ext cx="506413" cy="715963"/>
            </a:xfrm>
            <a:custGeom>
              <a:avLst/>
              <a:gdLst>
                <a:gd name="T0" fmla="*/ 131 w 164"/>
                <a:gd name="T1" fmla="*/ 229 h 231"/>
                <a:gd name="T2" fmla="*/ 138 w 164"/>
                <a:gd name="T3" fmla="*/ 215 h 231"/>
                <a:gd name="T4" fmla="*/ 145 w 164"/>
                <a:gd name="T5" fmla="*/ 199 h 231"/>
                <a:gd name="T6" fmla="*/ 153 w 164"/>
                <a:gd name="T7" fmla="*/ 178 h 231"/>
                <a:gd name="T8" fmla="*/ 160 w 164"/>
                <a:gd name="T9" fmla="*/ 152 h 231"/>
                <a:gd name="T10" fmla="*/ 164 w 164"/>
                <a:gd name="T11" fmla="*/ 122 h 231"/>
                <a:gd name="T12" fmla="*/ 163 w 164"/>
                <a:gd name="T13" fmla="*/ 106 h 231"/>
                <a:gd name="T14" fmla="*/ 160 w 164"/>
                <a:gd name="T15" fmla="*/ 89 h 231"/>
                <a:gd name="T16" fmla="*/ 148 w 164"/>
                <a:gd name="T17" fmla="*/ 57 h 231"/>
                <a:gd name="T18" fmla="*/ 128 w 164"/>
                <a:gd name="T19" fmla="*/ 29 h 231"/>
                <a:gd name="T20" fmla="*/ 114 w 164"/>
                <a:gd name="T21" fmla="*/ 18 h 231"/>
                <a:gd name="T22" fmla="*/ 100 w 164"/>
                <a:gd name="T23" fmla="*/ 10 h 231"/>
                <a:gd name="T24" fmla="*/ 84 w 164"/>
                <a:gd name="T25" fmla="*/ 5 h 231"/>
                <a:gd name="T26" fmla="*/ 83 w 164"/>
                <a:gd name="T27" fmla="*/ 4 h 231"/>
                <a:gd name="T28" fmla="*/ 82 w 164"/>
                <a:gd name="T29" fmla="*/ 4 h 231"/>
                <a:gd name="T30" fmla="*/ 80 w 164"/>
                <a:gd name="T31" fmla="*/ 4 h 231"/>
                <a:gd name="T32" fmla="*/ 77 w 164"/>
                <a:gd name="T33" fmla="*/ 3 h 231"/>
                <a:gd name="T34" fmla="*/ 69 w 164"/>
                <a:gd name="T35" fmla="*/ 2 h 231"/>
                <a:gd name="T36" fmla="*/ 40 w 164"/>
                <a:gd name="T37" fmla="*/ 4 h 231"/>
                <a:gd name="T38" fmla="*/ 19 w 164"/>
                <a:gd name="T39" fmla="*/ 16 h 231"/>
                <a:gd name="T40" fmla="*/ 7 w 164"/>
                <a:gd name="T41" fmla="*/ 30 h 231"/>
                <a:gd name="T42" fmla="*/ 1 w 164"/>
                <a:gd name="T43" fmla="*/ 40 h 231"/>
                <a:gd name="T44" fmla="*/ 0 w 164"/>
                <a:gd name="T45" fmla="*/ 44 h 231"/>
                <a:gd name="T46" fmla="*/ 1 w 164"/>
                <a:gd name="T47" fmla="*/ 47 h 231"/>
                <a:gd name="T48" fmla="*/ 4 w 164"/>
                <a:gd name="T49" fmla="*/ 45 h 231"/>
                <a:gd name="T50" fmla="*/ 6 w 164"/>
                <a:gd name="T51" fmla="*/ 42 h 231"/>
                <a:gd name="T52" fmla="*/ 12 w 164"/>
                <a:gd name="T53" fmla="*/ 33 h 231"/>
                <a:gd name="T54" fmla="*/ 24 w 164"/>
                <a:gd name="T55" fmla="*/ 22 h 231"/>
                <a:gd name="T56" fmla="*/ 42 w 164"/>
                <a:gd name="T57" fmla="*/ 13 h 231"/>
                <a:gd name="T58" fmla="*/ 38 w 164"/>
                <a:gd name="T59" fmla="*/ 36 h 231"/>
                <a:gd name="T60" fmla="*/ 40 w 164"/>
                <a:gd name="T61" fmla="*/ 39 h 231"/>
                <a:gd name="T62" fmla="*/ 42 w 164"/>
                <a:gd name="T63" fmla="*/ 40 h 231"/>
                <a:gd name="T64" fmla="*/ 44 w 164"/>
                <a:gd name="T65" fmla="*/ 38 h 231"/>
                <a:gd name="T66" fmla="*/ 95 w 164"/>
                <a:gd name="T67" fmla="*/ 20 h 231"/>
                <a:gd name="T68" fmla="*/ 95 w 164"/>
                <a:gd name="T69" fmla="*/ 20 h 231"/>
                <a:gd name="T70" fmla="*/ 96 w 164"/>
                <a:gd name="T71" fmla="*/ 21 h 231"/>
                <a:gd name="T72" fmla="*/ 82 w 164"/>
                <a:gd name="T73" fmla="*/ 34 h 231"/>
                <a:gd name="T74" fmla="*/ 81 w 164"/>
                <a:gd name="T75" fmla="*/ 36 h 231"/>
                <a:gd name="T76" fmla="*/ 83 w 164"/>
                <a:gd name="T77" fmla="*/ 38 h 231"/>
                <a:gd name="T78" fmla="*/ 113 w 164"/>
                <a:gd name="T79" fmla="*/ 32 h 231"/>
                <a:gd name="T80" fmla="*/ 119 w 164"/>
                <a:gd name="T81" fmla="*/ 38 h 231"/>
                <a:gd name="T82" fmla="*/ 137 w 164"/>
                <a:gd name="T83" fmla="*/ 63 h 231"/>
                <a:gd name="T84" fmla="*/ 148 w 164"/>
                <a:gd name="T85" fmla="*/ 90 h 231"/>
                <a:gd name="T86" fmla="*/ 132 w 164"/>
                <a:gd name="T87" fmla="*/ 100 h 231"/>
                <a:gd name="T88" fmla="*/ 152 w 164"/>
                <a:gd name="T89" fmla="*/ 112 h 231"/>
                <a:gd name="T90" fmla="*/ 153 w 164"/>
                <a:gd name="T91" fmla="*/ 122 h 231"/>
                <a:gd name="T92" fmla="*/ 150 w 164"/>
                <a:gd name="T93" fmla="*/ 150 h 231"/>
                <a:gd name="T94" fmla="*/ 144 w 164"/>
                <a:gd name="T95" fmla="*/ 175 h 231"/>
                <a:gd name="T96" fmla="*/ 138 w 164"/>
                <a:gd name="T97" fmla="*/ 197 h 231"/>
                <a:gd name="T98" fmla="*/ 132 w 164"/>
                <a:gd name="T99" fmla="*/ 213 h 231"/>
                <a:gd name="T100" fmla="*/ 127 w 164"/>
                <a:gd name="T101" fmla="*/ 227 h 231"/>
                <a:gd name="T102" fmla="*/ 128 w 164"/>
                <a:gd name="T103" fmla="*/ 230 h 231"/>
                <a:gd name="T104" fmla="*/ 131 w 164"/>
                <a:gd name="T105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1">
                  <a:moveTo>
                    <a:pt x="131" y="229"/>
                  </a:moveTo>
                  <a:cubicBezTo>
                    <a:pt x="131" y="229"/>
                    <a:pt x="134" y="224"/>
                    <a:pt x="138" y="215"/>
                  </a:cubicBezTo>
                  <a:cubicBezTo>
                    <a:pt x="140" y="211"/>
                    <a:pt x="142" y="205"/>
                    <a:pt x="145" y="199"/>
                  </a:cubicBezTo>
                  <a:cubicBezTo>
                    <a:pt x="147" y="193"/>
                    <a:pt x="150" y="186"/>
                    <a:pt x="153" y="178"/>
                  </a:cubicBezTo>
                  <a:cubicBezTo>
                    <a:pt x="155" y="170"/>
                    <a:pt x="158" y="161"/>
                    <a:pt x="160" y="152"/>
                  </a:cubicBezTo>
                  <a:cubicBezTo>
                    <a:pt x="162" y="143"/>
                    <a:pt x="164" y="133"/>
                    <a:pt x="164" y="122"/>
                  </a:cubicBezTo>
                  <a:cubicBezTo>
                    <a:pt x="164" y="116"/>
                    <a:pt x="163" y="111"/>
                    <a:pt x="163" y="106"/>
                  </a:cubicBezTo>
                  <a:cubicBezTo>
                    <a:pt x="162" y="100"/>
                    <a:pt x="161" y="95"/>
                    <a:pt x="160" y="89"/>
                  </a:cubicBezTo>
                  <a:cubicBezTo>
                    <a:pt x="157" y="78"/>
                    <a:pt x="153" y="68"/>
                    <a:pt x="148" y="57"/>
                  </a:cubicBezTo>
                  <a:cubicBezTo>
                    <a:pt x="143" y="47"/>
                    <a:pt x="136" y="37"/>
                    <a:pt x="128" y="29"/>
                  </a:cubicBezTo>
                  <a:cubicBezTo>
                    <a:pt x="124" y="25"/>
                    <a:pt x="119" y="22"/>
                    <a:pt x="114" y="18"/>
                  </a:cubicBezTo>
                  <a:cubicBezTo>
                    <a:pt x="110" y="15"/>
                    <a:pt x="105" y="12"/>
                    <a:pt x="100" y="10"/>
                  </a:cubicBezTo>
                  <a:cubicBezTo>
                    <a:pt x="95" y="8"/>
                    <a:pt x="89" y="6"/>
                    <a:pt x="84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2" y="4"/>
                    <a:pt x="83" y="4"/>
                    <a:pt x="82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4" y="3"/>
                    <a:pt x="72" y="2"/>
                    <a:pt x="69" y="2"/>
                  </a:cubicBezTo>
                  <a:cubicBezTo>
                    <a:pt x="59" y="0"/>
                    <a:pt x="49" y="2"/>
                    <a:pt x="40" y="4"/>
                  </a:cubicBezTo>
                  <a:cubicBezTo>
                    <a:pt x="31" y="6"/>
                    <a:pt x="24" y="11"/>
                    <a:pt x="19" y="16"/>
                  </a:cubicBezTo>
                  <a:cubicBezTo>
                    <a:pt x="13" y="20"/>
                    <a:pt x="9" y="25"/>
                    <a:pt x="7" y="30"/>
                  </a:cubicBezTo>
                  <a:cubicBezTo>
                    <a:pt x="4" y="34"/>
                    <a:pt x="2" y="37"/>
                    <a:pt x="1" y="40"/>
                  </a:cubicBezTo>
                  <a:cubicBezTo>
                    <a:pt x="0" y="42"/>
                    <a:pt x="0" y="44"/>
                    <a:pt x="0" y="44"/>
                  </a:cubicBezTo>
                  <a:cubicBezTo>
                    <a:pt x="0" y="45"/>
                    <a:pt x="0" y="46"/>
                    <a:pt x="1" y="47"/>
                  </a:cubicBezTo>
                  <a:cubicBezTo>
                    <a:pt x="3" y="47"/>
                    <a:pt x="4" y="46"/>
                    <a:pt x="4" y="45"/>
                  </a:cubicBezTo>
                  <a:cubicBezTo>
                    <a:pt x="4" y="45"/>
                    <a:pt x="5" y="44"/>
                    <a:pt x="6" y="42"/>
                  </a:cubicBezTo>
                  <a:cubicBezTo>
                    <a:pt x="7" y="40"/>
                    <a:pt x="9" y="37"/>
                    <a:pt x="12" y="33"/>
                  </a:cubicBezTo>
                  <a:cubicBezTo>
                    <a:pt x="15" y="29"/>
                    <a:pt x="19" y="25"/>
                    <a:pt x="24" y="22"/>
                  </a:cubicBezTo>
                  <a:cubicBezTo>
                    <a:pt x="29" y="18"/>
                    <a:pt x="35" y="15"/>
                    <a:pt x="42" y="13"/>
                  </a:cubicBezTo>
                  <a:cubicBezTo>
                    <a:pt x="34" y="22"/>
                    <a:pt x="37" y="31"/>
                    <a:pt x="38" y="36"/>
                  </a:cubicBezTo>
                  <a:cubicBezTo>
                    <a:pt x="39" y="38"/>
                    <a:pt x="40" y="39"/>
                    <a:pt x="40" y="39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39"/>
                    <a:pt x="44" y="38"/>
                  </a:cubicBezTo>
                  <a:cubicBezTo>
                    <a:pt x="51" y="21"/>
                    <a:pt x="80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1"/>
                    <a:pt x="96" y="21"/>
                    <a:pt x="96" y="21"/>
                  </a:cubicBezTo>
                  <a:cubicBezTo>
                    <a:pt x="89" y="27"/>
                    <a:pt x="82" y="33"/>
                    <a:pt x="82" y="34"/>
                  </a:cubicBezTo>
                  <a:cubicBezTo>
                    <a:pt x="81" y="34"/>
                    <a:pt x="81" y="35"/>
                    <a:pt x="81" y="36"/>
                  </a:cubicBezTo>
                  <a:cubicBezTo>
                    <a:pt x="81" y="37"/>
                    <a:pt x="82" y="38"/>
                    <a:pt x="83" y="38"/>
                  </a:cubicBezTo>
                  <a:cubicBezTo>
                    <a:pt x="101" y="39"/>
                    <a:pt x="110" y="34"/>
                    <a:pt x="113" y="32"/>
                  </a:cubicBezTo>
                  <a:cubicBezTo>
                    <a:pt x="115" y="34"/>
                    <a:pt x="117" y="36"/>
                    <a:pt x="119" y="38"/>
                  </a:cubicBezTo>
                  <a:cubicBezTo>
                    <a:pt x="126" y="45"/>
                    <a:pt x="133" y="53"/>
                    <a:pt x="137" y="63"/>
                  </a:cubicBezTo>
                  <a:cubicBezTo>
                    <a:pt x="142" y="71"/>
                    <a:pt x="145" y="81"/>
                    <a:pt x="148" y="90"/>
                  </a:cubicBezTo>
                  <a:cubicBezTo>
                    <a:pt x="138" y="90"/>
                    <a:pt x="132" y="100"/>
                    <a:pt x="132" y="100"/>
                  </a:cubicBezTo>
                  <a:cubicBezTo>
                    <a:pt x="141" y="102"/>
                    <a:pt x="148" y="107"/>
                    <a:pt x="152" y="112"/>
                  </a:cubicBezTo>
                  <a:cubicBezTo>
                    <a:pt x="152" y="115"/>
                    <a:pt x="153" y="119"/>
                    <a:pt x="153" y="122"/>
                  </a:cubicBezTo>
                  <a:cubicBezTo>
                    <a:pt x="154" y="131"/>
                    <a:pt x="152" y="141"/>
                    <a:pt x="150" y="150"/>
                  </a:cubicBezTo>
                  <a:cubicBezTo>
                    <a:pt x="149" y="159"/>
                    <a:pt x="146" y="168"/>
                    <a:pt x="144" y="175"/>
                  </a:cubicBezTo>
                  <a:cubicBezTo>
                    <a:pt x="142" y="183"/>
                    <a:pt x="140" y="190"/>
                    <a:pt x="138" y="197"/>
                  </a:cubicBezTo>
                  <a:cubicBezTo>
                    <a:pt x="136" y="203"/>
                    <a:pt x="134" y="209"/>
                    <a:pt x="132" y="213"/>
                  </a:cubicBezTo>
                  <a:cubicBezTo>
                    <a:pt x="129" y="222"/>
                    <a:pt x="127" y="227"/>
                    <a:pt x="127" y="227"/>
                  </a:cubicBezTo>
                  <a:cubicBezTo>
                    <a:pt x="127" y="228"/>
                    <a:pt x="127" y="229"/>
                    <a:pt x="128" y="230"/>
                  </a:cubicBezTo>
                  <a:cubicBezTo>
                    <a:pt x="129" y="231"/>
                    <a:pt x="131" y="230"/>
                    <a:pt x="131" y="2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0" y="962025"/>
              <a:ext cx="317500" cy="204788"/>
            </a:xfrm>
            <a:custGeom>
              <a:avLst/>
              <a:gdLst>
                <a:gd name="T0" fmla="*/ 46 w 103"/>
                <a:gd name="T1" fmla="*/ 36 h 66"/>
                <a:gd name="T2" fmla="*/ 36 w 103"/>
                <a:gd name="T3" fmla="*/ 26 h 66"/>
                <a:gd name="T4" fmla="*/ 98 w 103"/>
                <a:gd name="T5" fmla="*/ 56 h 66"/>
                <a:gd name="T6" fmla="*/ 103 w 103"/>
                <a:gd name="T7" fmla="*/ 54 h 66"/>
                <a:gd name="T8" fmla="*/ 15 w 103"/>
                <a:gd name="T9" fmla="*/ 27 h 66"/>
                <a:gd name="T10" fmla="*/ 6 w 103"/>
                <a:gd name="T11" fmla="*/ 50 h 66"/>
                <a:gd name="T12" fmla="*/ 34 w 103"/>
                <a:gd name="T13" fmla="*/ 62 h 66"/>
                <a:gd name="T14" fmla="*/ 46 w 103"/>
                <a:gd name="T1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46" y="36"/>
                  </a:moveTo>
                  <a:cubicBezTo>
                    <a:pt x="44" y="32"/>
                    <a:pt x="40" y="28"/>
                    <a:pt x="36" y="26"/>
                  </a:cubicBezTo>
                  <a:cubicBezTo>
                    <a:pt x="77" y="19"/>
                    <a:pt x="97" y="55"/>
                    <a:pt x="98" y="56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03" y="53"/>
                    <a:pt x="74" y="0"/>
                    <a:pt x="15" y="27"/>
                  </a:cubicBezTo>
                  <a:cubicBezTo>
                    <a:pt x="15" y="27"/>
                    <a:pt x="0" y="31"/>
                    <a:pt x="6" y="50"/>
                  </a:cubicBezTo>
                  <a:cubicBezTo>
                    <a:pt x="9" y="60"/>
                    <a:pt x="24" y="66"/>
                    <a:pt x="34" y="62"/>
                  </a:cubicBezTo>
                  <a:cubicBezTo>
                    <a:pt x="45" y="58"/>
                    <a:pt x="50" y="47"/>
                    <a:pt x="46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/>
            <p:nvPr/>
          </p:nvSpPr>
          <p:spPr bwMode="auto">
            <a:xfrm>
              <a:off x="-192088" y="1079500"/>
              <a:ext cx="352425" cy="220663"/>
            </a:xfrm>
            <a:custGeom>
              <a:avLst/>
              <a:gdLst>
                <a:gd name="T0" fmla="*/ 7 w 114"/>
                <a:gd name="T1" fmla="*/ 2 h 71"/>
                <a:gd name="T2" fmla="*/ 9 w 114"/>
                <a:gd name="T3" fmla="*/ 8 h 71"/>
                <a:gd name="T4" fmla="*/ 14 w 114"/>
                <a:gd name="T5" fmla="*/ 23 h 71"/>
                <a:gd name="T6" fmla="*/ 19 w 114"/>
                <a:gd name="T7" fmla="*/ 32 h 71"/>
                <a:gd name="T8" fmla="*/ 25 w 114"/>
                <a:gd name="T9" fmla="*/ 41 h 71"/>
                <a:gd name="T10" fmla="*/ 34 w 114"/>
                <a:gd name="T11" fmla="*/ 48 h 71"/>
                <a:gd name="T12" fmla="*/ 43 w 114"/>
                <a:gd name="T13" fmla="*/ 52 h 71"/>
                <a:gd name="T14" fmla="*/ 55 w 114"/>
                <a:gd name="T15" fmla="*/ 53 h 71"/>
                <a:gd name="T16" fmla="*/ 66 w 114"/>
                <a:gd name="T17" fmla="*/ 52 h 71"/>
                <a:gd name="T18" fmla="*/ 78 w 114"/>
                <a:gd name="T19" fmla="*/ 50 h 71"/>
                <a:gd name="T20" fmla="*/ 88 w 114"/>
                <a:gd name="T21" fmla="*/ 47 h 71"/>
                <a:gd name="T22" fmla="*/ 97 w 114"/>
                <a:gd name="T23" fmla="*/ 44 h 71"/>
                <a:gd name="T24" fmla="*/ 104 w 114"/>
                <a:gd name="T25" fmla="*/ 41 h 71"/>
                <a:gd name="T26" fmla="*/ 110 w 114"/>
                <a:gd name="T27" fmla="*/ 39 h 71"/>
                <a:gd name="T28" fmla="*/ 110 w 114"/>
                <a:gd name="T29" fmla="*/ 39 h 71"/>
                <a:gd name="T30" fmla="*/ 114 w 114"/>
                <a:gd name="T31" fmla="*/ 41 h 71"/>
                <a:gd name="T32" fmla="*/ 113 w 114"/>
                <a:gd name="T33" fmla="*/ 44 h 71"/>
                <a:gd name="T34" fmla="*/ 108 w 114"/>
                <a:gd name="T35" fmla="*/ 48 h 71"/>
                <a:gd name="T36" fmla="*/ 102 w 114"/>
                <a:gd name="T37" fmla="*/ 53 h 71"/>
                <a:gd name="T38" fmla="*/ 93 w 114"/>
                <a:gd name="T39" fmla="*/ 58 h 71"/>
                <a:gd name="T40" fmla="*/ 83 w 114"/>
                <a:gd name="T41" fmla="*/ 64 h 71"/>
                <a:gd name="T42" fmla="*/ 70 w 114"/>
                <a:gd name="T43" fmla="*/ 68 h 71"/>
                <a:gd name="T44" fmla="*/ 55 w 114"/>
                <a:gd name="T45" fmla="*/ 71 h 71"/>
                <a:gd name="T46" fmla="*/ 39 w 114"/>
                <a:gd name="T47" fmla="*/ 69 h 71"/>
                <a:gd name="T48" fmla="*/ 23 w 114"/>
                <a:gd name="T49" fmla="*/ 62 h 71"/>
                <a:gd name="T50" fmla="*/ 12 w 114"/>
                <a:gd name="T51" fmla="*/ 51 h 71"/>
                <a:gd name="T52" fmla="*/ 2 w 114"/>
                <a:gd name="T53" fmla="*/ 27 h 71"/>
                <a:gd name="T54" fmla="*/ 0 w 114"/>
                <a:gd name="T55" fmla="*/ 9 h 71"/>
                <a:gd name="T56" fmla="*/ 1 w 114"/>
                <a:gd name="T57" fmla="*/ 3 h 71"/>
                <a:gd name="T58" fmla="*/ 5 w 114"/>
                <a:gd name="T59" fmla="*/ 0 h 71"/>
                <a:gd name="T60" fmla="*/ 7 w 114"/>
                <a:gd name="T6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1">
                  <a:moveTo>
                    <a:pt x="7" y="2"/>
                  </a:moveTo>
                  <a:cubicBezTo>
                    <a:pt x="7" y="2"/>
                    <a:pt x="8" y="5"/>
                    <a:pt x="9" y="8"/>
                  </a:cubicBezTo>
                  <a:cubicBezTo>
                    <a:pt x="10" y="12"/>
                    <a:pt x="12" y="17"/>
                    <a:pt x="14" y="23"/>
                  </a:cubicBezTo>
                  <a:cubicBezTo>
                    <a:pt x="16" y="26"/>
                    <a:pt x="17" y="29"/>
                    <a:pt x="19" y="32"/>
                  </a:cubicBezTo>
                  <a:cubicBezTo>
                    <a:pt x="21" y="35"/>
                    <a:pt x="23" y="38"/>
                    <a:pt x="25" y="41"/>
                  </a:cubicBezTo>
                  <a:cubicBezTo>
                    <a:pt x="28" y="43"/>
                    <a:pt x="31" y="46"/>
                    <a:pt x="34" y="48"/>
                  </a:cubicBezTo>
                  <a:cubicBezTo>
                    <a:pt x="36" y="50"/>
                    <a:pt x="40" y="51"/>
                    <a:pt x="43" y="52"/>
                  </a:cubicBezTo>
                  <a:cubicBezTo>
                    <a:pt x="47" y="53"/>
                    <a:pt x="51" y="53"/>
                    <a:pt x="55" y="53"/>
                  </a:cubicBezTo>
                  <a:cubicBezTo>
                    <a:pt x="58" y="53"/>
                    <a:pt x="62" y="53"/>
                    <a:pt x="66" y="52"/>
                  </a:cubicBezTo>
                  <a:cubicBezTo>
                    <a:pt x="70" y="51"/>
                    <a:pt x="74" y="51"/>
                    <a:pt x="78" y="50"/>
                  </a:cubicBezTo>
                  <a:cubicBezTo>
                    <a:pt x="81" y="49"/>
                    <a:pt x="85" y="48"/>
                    <a:pt x="88" y="47"/>
                  </a:cubicBezTo>
                  <a:cubicBezTo>
                    <a:pt x="91" y="46"/>
                    <a:pt x="94" y="45"/>
                    <a:pt x="97" y="44"/>
                  </a:cubicBezTo>
                  <a:cubicBezTo>
                    <a:pt x="100" y="43"/>
                    <a:pt x="102" y="42"/>
                    <a:pt x="104" y="41"/>
                  </a:cubicBezTo>
                  <a:cubicBezTo>
                    <a:pt x="108" y="40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3" y="40"/>
                    <a:pt x="114" y="41"/>
                  </a:cubicBezTo>
                  <a:cubicBezTo>
                    <a:pt x="114" y="42"/>
                    <a:pt x="114" y="44"/>
                    <a:pt x="113" y="44"/>
                  </a:cubicBezTo>
                  <a:cubicBezTo>
                    <a:pt x="113" y="44"/>
                    <a:pt x="111" y="46"/>
                    <a:pt x="108" y="48"/>
                  </a:cubicBezTo>
                  <a:cubicBezTo>
                    <a:pt x="106" y="50"/>
                    <a:pt x="104" y="51"/>
                    <a:pt x="102" y="53"/>
                  </a:cubicBezTo>
                  <a:cubicBezTo>
                    <a:pt x="99" y="55"/>
                    <a:pt x="97" y="57"/>
                    <a:pt x="93" y="58"/>
                  </a:cubicBezTo>
                  <a:cubicBezTo>
                    <a:pt x="90" y="60"/>
                    <a:pt x="87" y="62"/>
                    <a:pt x="83" y="64"/>
                  </a:cubicBezTo>
                  <a:cubicBezTo>
                    <a:pt x="79" y="65"/>
                    <a:pt x="75" y="67"/>
                    <a:pt x="70" y="68"/>
                  </a:cubicBezTo>
                  <a:cubicBezTo>
                    <a:pt x="65" y="69"/>
                    <a:pt x="60" y="70"/>
                    <a:pt x="55" y="71"/>
                  </a:cubicBezTo>
                  <a:cubicBezTo>
                    <a:pt x="50" y="71"/>
                    <a:pt x="44" y="70"/>
                    <a:pt x="39" y="69"/>
                  </a:cubicBezTo>
                  <a:cubicBezTo>
                    <a:pt x="33" y="68"/>
                    <a:pt x="28" y="65"/>
                    <a:pt x="23" y="62"/>
                  </a:cubicBezTo>
                  <a:cubicBezTo>
                    <a:pt x="19" y="59"/>
                    <a:pt x="15" y="55"/>
                    <a:pt x="12" y="51"/>
                  </a:cubicBezTo>
                  <a:cubicBezTo>
                    <a:pt x="6" y="43"/>
                    <a:pt x="3" y="34"/>
                    <a:pt x="2" y="27"/>
                  </a:cubicBezTo>
                  <a:cubicBezTo>
                    <a:pt x="0" y="20"/>
                    <a:pt x="0" y="14"/>
                    <a:pt x="0" y="9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1"/>
                    <a:pt x="7" y="1"/>
                    <a:pt x="7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/>
            <p:nvPr/>
          </p:nvSpPr>
          <p:spPr bwMode="auto">
            <a:xfrm>
              <a:off x="-133350" y="1104900"/>
              <a:ext cx="120650" cy="114300"/>
            </a:xfrm>
            <a:custGeom>
              <a:avLst/>
              <a:gdLst>
                <a:gd name="T0" fmla="*/ 6 w 39"/>
                <a:gd name="T1" fmla="*/ 2 h 37"/>
                <a:gd name="T2" fmla="*/ 8 w 39"/>
                <a:gd name="T3" fmla="*/ 7 h 37"/>
                <a:gd name="T4" fmla="*/ 15 w 39"/>
                <a:gd name="T5" fmla="*/ 17 h 37"/>
                <a:gd name="T6" fmla="*/ 21 w 39"/>
                <a:gd name="T7" fmla="*/ 20 h 37"/>
                <a:gd name="T8" fmla="*/ 23 w 39"/>
                <a:gd name="T9" fmla="*/ 20 h 37"/>
                <a:gd name="T10" fmla="*/ 25 w 39"/>
                <a:gd name="T11" fmla="*/ 21 h 37"/>
                <a:gd name="T12" fmla="*/ 29 w 39"/>
                <a:gd name="T13" fmla="*/ 21 h 37"/>
                <a:gd name="T14" fmla="*/ 30 w 39"/>
                <a:gd name="T15" fmla="*/ 21 h 37"/>
                <a:gd name="T16" fmla="*/ 31 w 39"/>
                <a:gd name="T17" fmla="*/ 21 h 37"/>
                <a:gd name="T18" fmla="*/ 39 w 39"/>
                <a:gd name="T19" fmla="*/ 29 h 37"/>
                <a:gd name="T20" fmla="*/ 30 w 39"/>
                <a:gd name="T21" fmla="*/ 37 h 37"/>
                <a:gd name="T22" fmla="*/ 29 w 39"/>
                <a:gd name="T23" fmla="*/ 37 h 37"/>
                <a:gd name="T24" fmla="*/ 26 w 39"/>
                <a:gd name="T25" fmla="*/ 36 h 37"/>
                <a:gd name="T26" fmla="*/ 21 w 39"/>
                <a:gd name="T27" fmla="*/ 34 h 37"/>
                <a:gd name="T28" fmla="*/ 17 w 39"/>
                <a:gd name="T29" fmla="*/ 32 h 37"/>
                <a:gd name="T30" fmla="*/ 14 w 39"/>
                <a:gd name="T31" fmla="*/ 30 h 37"/>
                <a:gd name="T32" fmla="*/ 7 w 39"/>
                <a:gd name="T33" fmla="*/ 24 h 37"/>
                <a:gd name="T34" fmla="*/ 1 w 39"/>
                <a:gd name="T35" fmla="*/ 9 h 37"/>
                <a:gd name="T36" fmla="*/ 0 w 39"/>
                <a:gd name="T37" fmla="*/ 2 h 37"/>
                <a:gd name="T38" fmla="*/ 3 w 39"/>
                <a:gd name="T39" fmla="*/ 0 h 37"/>
                <a:gd name="T40" fmla="*/ 6 w 39"/>
                <a:gd name="T4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7">
                  <a:moveTo>
                    <a:pt x="6" y="2"/>
                  </a:moveTo>
                  <a:cubicBezTo>
                    <a:pt x="6" y="2"/>
                    <a:pt x="6" y="4"/>
                    <a:pt x="8" y="7"/>
                  </a:cubicBezTo>
                  <a:cubicBezTo>
                    <a:pt x="9" y="10"/>
                    <a:pt x="12" y="14"/>
                    <a:pt x="15" y="17"/>
                  </a:cubicBezTo>
                  <a:cubicBezTo>
                    <a:pt x="17" y="18"/>
                    <a:pt x="19" y="19"/>
                    <a:pt x="21" y="20"/>
                  </a:cubicBezTo>
                  <a:cubicBezTo>
                    <a:pt x="21" y="20"/>
                    <a:pt x="22" y="20"/>
                    <a:pt x="23" y="20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7" y="21"/>
                    <a:pt x="28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5" y="22"/>
                    <a:pt x="39" y="25"/>
                    <a:pt x="39" y="29"/>
                  </a:cubicBezTo>
                  <a:cubicBezTo>
                    <a:pt x="39" y="34"/>
                    <a:pt x="35" y="37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7"/>
                    <a:pt x="28" y="36"/>
                    <a:pt x="26" y="36"/>
                  </a:cubicBezTo>
                  <a:cubicBezTo>
                    <a:pt x="25" y="36"/>
                    <a:pt x="23" y="35"/>
                    <a:pt x="21" y="34"/>
                  </a:cubicBezTo>
                  <a:cubicBezTo>
                    <a:pt x="20" y="34"/>
                    <a:pt x="19" y="33"/>
                    <a:pt x="17" y="32"/>
                  </a:cubicBezTo>
                  <a:cubicBezTo>
                    <a:pt x="16" y="32"/>
                    <a:pt x="15" y="31"/>
                    <a:pt x="14" y="30"/>
                  </a:cubicBezTo>
                  <a:cubicBezTo>
                    <a:pt x="11" y="28"/>
                    <a:pt x="9" y="26"/>
                    <a:pt x="7" y="24"/>
                  </a:cubicBezTo>
                  <a:cubicBezTo>
                    <a:pt x="4" y="19"/>
                    <a:pt x="2" y="13"/>
                    <a:pt x="1" y="9"/>
                  </a:cubicBezTo>
                  <a:cubicBezTo>
                    <a:pt x="0" y="5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6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228600" y="1470025"/>
              <a:ext cx="727075" cy="501650"/>
            </a:xfrm>
            <a:custGeom>
              <a:avLst/>
              <a:gdLst>
                <a:gd name="T0" fmla="*/ 1 w 235"/>
                <a:gd name="T1" fmla="*/ 31 h 162"/>
                <a:gd name="T2" fmla="*/ 15 w 235"/>
                <a:gd name="T3" fmla="*/ 25 h 162"/>
                <a:gd name="T4" fmla="*/ 32 w 235"/>
                <a:gd name="T5" fmla="*/ 18 h 162"/>
                <a:gd name="T6" fmla="*/ 54 w 235"/>
                <a:gd name="T7" fmla="*/ 11 h 162"/>
                <a:gd name="T8" fmla="*/ 80 w 235"/>
                <a:gd name="T9" fmla="*/ 4 h 162"/>
                <a:gd name="T10" fmla="*/ 112 w 235"/>
                <a:gd name="T11" fmla="*/ 0 h 162"/>
                <a:gd name="T12" fmla="*/ 128 w 235"/>
                <a:gd name="T13" fmla="*/ 2 h 162"/>
                <a:gd name="T14" fmla="*/ 145 w 235"/>
                <a:gd name="T15" fmla="*/ 5 h 162"/>
                <a:gd name="T16" fmla="*/ 177 w 235"/>
                <a:gd name="T17" fmla="*/ 17 h 162"/>
                <a:gd name="T18" fmla="*/ 206 w 235"/>
                <a:gd name="T19" fmla="*/ 37 h 162"/>
                <a:gd name="T20" fmla="*/ 217 w 235"/>
                <a:gd name="T21" fmla="*/ 50 h 162"/>
                <a:gd name="T22" fmla="*/ 225 w 235"/>
                <a:gd name="T23" fmla="*/ 64 h 162"/>
                <a:gd name="T24" fmla="*/ 231 w 235"/>
                <a:gd name="T25" fmla="*/ 79 h 162"/>
                <a:gd name="T26" fmla="*/ 231 w 235"/>
                <a:gd name="T27" fmla="*/ 80 h 162"/>
                <a:gd name="T28" fmla="*/ 231 w 235"/>
                <a:gd name="T29" fmla="*/ 82 h 162"/>
                <a:gd name="T30" fmla="*/ 232 w 235"/>
                <a:gd name="T31" fmla="*/ 83 h 162"/>
                <a:gd name="T32" fmla="*/ 232 w 235"/>
                <a:gd name="T33" fmla="*/ 87 h 162"/>
                <a:gd name="T34" fmla="*/ 233 w 235"/>
                <a:gd name="T35" fmla="*/ 94 h 162"/>
                <a:gd name="T36" fmla="*/ 231 w 235"/>
                <a:gd name="T37" fmla="*/ 122 h 162"/>
                <a:gd name="T38" fmla="*/ 219 w 235"/>
                <a:gd name="T39" fmla="*/ 143 h 162"/>
                <a:gd name="T40" fmla="*/ 204 w 235"/>
                <a:gd name="T41" fmla="*/ 155 h 162"/>
                <a:gd name="T42" fmla="*/ 194 w 235"/>
                <a:gd name="T43" fmla="*/ 160 h 162"/>
                <a:gd name="T44" fmla="*/ 190 w 235"/>
                <a:gd name="T45" fmla="*/ 161 h 162"/>
                <a:gd name="T46" fmla="*/ 187 w 235"/>
                <a:gd name="T47" fmla="*/ 160 h 162"/>
                <a:gd name="T48" fmla="*/ 188 w 235"/>
                <a:gd name="T49" fmla="*/ 157 h 162"/>
                <a:gd name="T50" fmla="*/ 191 w 235"/>
                <a:gd name="T51" fmla="*/ 155 h 162"/>
                <a:gd name="T52" fmla="*/ 201 w 235"/>
                <a:gd name="T53" fmla="*/ 150 h 162"/>
                <a:gd name="T54" fmla="*/ 213 w 235"/>
                <a:gd name="T55" fmla="*/ 138 h 162"/>
                <a:gd name="T56" fmla="*/ 222 w 235"/>
                <a:gd name="T57" fmla="*/ 121 h 162"/>
                <a:gd name="T58" fmla="*/ 198 w 235"/>
                <a:gd name="T59" fmla="*/ 124 h 162"/>
                <a:gd name="T60" fmla="*/ 195 w 235"/>
                <a:gd name="T61" fmla="*/ 122 h 162"/>
                <a:gd name="T62" fmla="*/ 194 w 235"/>
                <a:gd name="T63" fmla="*/ 120 h 162"/>
                <a:gd name="T64" fmla="*/ 195 w 235"/>
                <a:gd name="T65" fmla="*/ 118 h 162"/>
                <a:gd name="T66" fmla="*/ 215 w 235"/>
                <a:gd name="T67" fmla="*/ 69 h 162"/>
                <a:gd name="T68" fmla="*/ 215 w 235"/>
                <a:gd name="T69" fmla="*/ 69 h 162"/>
                <a:gd name="T70" fmla="*/ 214 w 235"/>
                <a:gd name="T71" fmla="*/ 68 h 162"/>
                <a:gd name="T72" fmla="*/ 201 w 235"/>
                <a:gd name="T73" fmla="*/ 82 h 162"/>
                <a:gd name="T74" fmla="*/ 198 w 235"/>
                <a:gd name="T75" fmla="*/ 82 h 162"/>
                <a:gd name="T76" fmla="*/ 197 w 235"/>
                <a:gd name="T77" fmla="*/ 80 h 162"/>
                <a:gd name="T78" fmla="*/ 203 w 235"/>
                <a:gd name="T79" fmla="*/ 51 h 162"/>
                <a:gd name="T80" fmla="*/ 197 w 235"/>
                <a:gd name="T81" fmla="*/ 45 h 162"/>
                <a:gd name="T82" fmla="*/ 172 w 235"/>
                <a:gd name="T83" fmla="*/ 27 h 162"/>
                <a:gd name="T84" fmla="*/ 144 w 235"/>
                <a:gd name="T85" fmla="*/ 17 h 162"/>
                <a:gd name="T86" fmla="*/ 133 w 235"/>
                <a:gd name="T87" fmla="*/ 32 h 162"/>
                <a:gd name="T88" fmla="*/ 121 w 235"/>
                <a:gd name="T89" fmla="*/ 12 h 162"/>
                <a:gd name="T90" fmla="*/ 111 w 235"/>
                <a:gd name="T91" fmla="*/ 11 h 162"/>
                <a:gd name="T92" fmla="*/ 82 w 235"/>
                <a:gd name="T93" fmla="*/ 13 h 162"/>
                <a:gd name="T94" fmla="*/ 56 w 235"/>
                <a:gd name="T95" fmla="*/ 19 h 162"/>
                <a:gd name="T96" fmla="*/ 34 w 235"/>
                <a:gd name="T97" fmla="*/ 25 h 162"/>
                <a:gd name="T98" fmla="*/ 18 w 235"/>
                <a:gd name="T99" fmla="*/ 30 h 162"/>
                <a:gd name="T100" fmla="*/ 3 w 235"/>
                <a:gd name="T101" fmla="*/ 35 h 162"/>
                <a:gd name="T102" fmla="*/ 0 w 235"/>
                <a:gd name="T103" fmla="*/ 34 h 162"/>
                <a:gd name="T104" fmla="*/ 1 w 235"/>
                <a:gd name="T105" fmla="*/ 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1" y="31"/>
                  </a:moveTo>
                  <a:cubicBezTo>
                    <a:pt x="1" y="31"/>
                    <a:pt x="6" y="29"/>
                    <a:pt x="15" y="25"/>
                  </a:cubicBezTo>
                  <a:cubicBezTo>
                    <a:pt x="20" y="23"/>
                    <a:pt x="26" y="21"/>
                    <a:pt x="32" y="18"/>
                  </a:cubicBezTo>
                  <a:cubicBezTo>
                    <a:pt x="38" y="16"/>
                    <a:pt x="46" y="13"/>
                    <a:pt x="54" y="11"/>
                  </a:cubicBezTo>
                  <a:cubicBezTo>
                    <a:pt x="62" y="8"/>
                    <a:pt x="71" y="6"/>
                    <a:pt x="80" y="4"/>
                  </a:cubicBezTo>
                  <a:cubicBezTo>
                    <a:pt x="90" y="2"/>
                    <a:pt x="100" y="0"/>
                    <a:pt x="112" y="0"/>
                  </a:cubicBezTo>
                  <a:cubicBezTo>
                    <a:pt x="117" y="1"/>
                    <a:pt x="123" y="1"/>
                    <a:pt x="128" y="2"/>
                  </a:cubicBezTo>
                  <a:cubicBezTo>
                    <a:pt x="134" y="3"/>
                    <a:pt x="139" y="4"/>
                    <a:pt x="145" y="5"/>
                  </a:cubicBezTo>
                  <a:cubicBezTo>
                    <a:pt x="156" y="8"/>
                    <a:pt x="167" y="11"/>
                    <a:pt x="177" y="17"/>
                  </a:cubicBezTo>
                  <a:cubicBezTo>
                    <a:pt x="188" y="22"/>
                    <a:pt x="198" y="29"/>
                    <a:pt x="206" y="37"/>
                  </a:cubicBezTo>
                  <a:cubicBezTo>
                    <a:pt x="210" y="41"/>
                    <a:pt x="213" y="45"/>
                    <a:pt x="217" y="50"/>
                  </a:cubicBezTo>
                  <a:cubicBezTo>
                    <a:pt x="220" y="55"/>
                    <a:pt x="223" y="59"/>
                    <a:pt x="225" y="64"/>
                  </a:cubicBezTo>
                  <a:cubicBezTo>
                    <a:pt x="228" y="69"/>
                    <a:pt x="229" y="74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2"/>
                  </a:cubicBezTo>
                  <a:cubicBezTo>
                    <a:pt x="232" y="83"/>
                    <a:pt x="232" y="83"/>
                    <a:pt x="232" y="83"/>
                  </a:cubicBezTo>
                  <a:cubicBezTo>
                    <a:pt x="232" y="87"/>
                    <a:pt x="232" y="87"/>
                    <a:pt x="232" y="87"/>
                  </a:cubicBezTo>
                  <a:cubicBezTo>
                    <a:pt x="233" y="89"/>
                    <a:pt x="233" y="91"/>
                    <a:pt x="233" y="94"/>
                  </a:cubicBezTo>
                  <a:cubicBezTo>
                    <a:pt x="235" y="105"/>
                    <a:pt x="233" y="114"/>
                    <a:pt x="231" y="122"/>
                  </a:cubicBezTo>
                  <a:cubicBezTo>
                    <a:pt x="228" y="131"/>
                    <a:pt x="223" y="138"/>
                    <a:pt x="219" y="143"/>
                  </a:cubicBezTo>
                  <a:cubicBezTo>
                    <a:pt x="214" y="149"/>
                    <a:pt x="209" y="152"/>
                    <a:pt x="204" y="155"/>
                  </a:cubicBezTo>
                  <a:cubicBezTo>
                    <a:pt x="200" y="157"/>
                    <a:pt x="196" y="159"/>
                    <a:pt x="194" y="160"/>
                  </a:cubicBezTo>
                  <a:cubicBezTo>
                    <a:pt x="191" y="161"/>
                    <a:pt x="190" y="161"/>
                    <a:pt x="190" y="161"/>
                  </a:cubicBezTo>
                  <a:cubicBezTo>
                    <a:pt x="188" y="162"/>
                    <a:pt x="187" y="161"/>
                    <a:pt x="187" y="160"/>
                  </a:cubicBezTo>
                  <a:cubicBezTo>
                    <a:pt x="186" y="159"/>
                    <a:pt x="187" y="157"/>
                    <a:pt x="188" y="157"/>
                  </a:cubicBezTo>
                  <a:cubicBezTo>
                    <a:pt x="188" y="157"/>
                    <a:pt x="189" y="156"/>
                    <a:pt x="191" y="155"/>
                  </a:cubicBezTo>
                  <a:cubicBezTo>
                    <a:pt x="194" y="154"/>
                    <a:pt x="197" y="152"/>
                    <a:pt x="201" y="150"/>
                  </a:cubicBezTo>
                  <a:cubicBezTo>
                    <a:pt x="204" y="147"/>
                    <a:pt x="209" y="143"/>
                    <a:pt x="213" y="138"/>
                  </a:cubicBezTo>
                  <a:cubicBezTo>
                    <a:pt x="216" y="134"/>
                    <a:pt x="220" y="128"/>
                    <a:pt x="222" y="121"/>
                  </a:cubicBezTo>
                  <a:cubicBezTo>
                    <a:pt x="212" y="128"/>
                    <a:pt x="203" y="126"/>
                    <a:pt x="198" y="124"/>
                  </a:cubicBezTo>
                  <a:cubicBezTo>
                    <a:pt x="196" y="123"/>
                    <a:pt x="195" y="122"/>
                    <a:pt x="195" y="122"/>
                  </a:cubicBezTo>
                  <a:cubicBezTo>
                    <a:pt x="194" y="122"/>
                    <a:pt x="194" y="121"/>
                    <a:pt x="194" y="120"/>
                  </a:cubicBezTo>
                  <a:cubicBezTo>
                    <a:pt x="194" y="119"/>
                    <a:pt x="195" y="119"/>
                    <a:pt x="195" y="118"/>
                  </a:cubicBezTo>
                  <a:cubicBezTo>
                    <a:pt x="213" y="112"/>
                    <a:pt x="215" y="84"/>
                    <a:pt x="215" y="69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4" y="69"/>
                    <a:pt x="214" y="68"/>
                    <a:pt x="214" y="68"/>
                  </a:cubicBezTo>
                  <a:cubicBezTo>
                    <a:pt x="208" y="74"/>
                    <a:pt x="201" y="81"/>
                    <a:pt x="201" y="82"/>
                  </a:cubicBezTo>
                  <a:cubicBezTo>
                    <a:pt x="200" y="82"/>
                    <a:pt x="199" y="82"/>
                    <a:pt x="198" y="82"/>
                  </a:cubicBezTo>
                  <a:cubicBezTo>
                    <a:pt x="197" y="82"/>
                    <a:pt x="197" y="81"/>
                    <a:pt x="197" y="80"/>
                  </a:cubicBezTo>
                  <a:cubicBezTo>
                    <a:pt x="195" y="63"/>
                    <a:pt x="201" y="54"/>
                    <a:pt x="203" y="51"/>
                  </a:cubicBezTo>
                  <a:cubicBezTo>
                    <a:pt x="201" y="49"/>
                    <a:pt x="199" y="47"/>
                    <a:pt x="197" y="45"/>
                  </a:cubicBezTo>
                  <a:cubicBezTo>
                    <a:pt x="190" y="38"/>
                    <a:pt x="181" y="32"/>
                    <a:pt x="172" y="27"/>
                  </a:cubicBezTo>
                  <a:cubicBezTo>
                    <a:pt x="163" y="22"/>
                    <a:pt x="153" y="19"/>
                    <a:pt x="144" y="17"/>
                  </a:cubicBezTo>
                  <a:cubicBezTo>
                    <a:pt x="144" y="27"/>
                    <a:pt x="133" y="32"/>
                    <a:pt x="133" y="32"/>
                  </a:cubicBezTo>
                  <a:cubicBezTo>
                    <a:pt x="132" y="23"/>
                    <a:pt x="127" y="16"/>
                    <a:pt x="121" y="12"/>
                  </a:cubicBezTo>
                  <a:cubicBezTo>
                    <a:pt x="118" y="12"/>
                    <a:pt x="115" y="11"/>
                    <a:pt x="111" y="11"/>
                  </a:cubicBezTo>
                  <a:cubicBezTo>
                    <a:pt x="101" y="10"/>
                    <a:pt x="91" y="12"/>
                    <a:pt x="82" y="13"/>
                  </a:cubicBezTo>
                  <a:cubicBezTo>
                    <a:pt x="73" y="15"/>
                    <a:pt x="64" y="17"/>
                    <a:pt x="56" y="19"/>
                  </a:cubicBezTo>
                  <a:cubicBezTo>
                    <a:pt x="48" y="21"/>
                    <a:pt x="41" y="23"/>
                    <a:pt x="34" y="25"/>
                  </a:cubicBezTo>
                  <a:cubicBezTo>
                    <a:pt x="28" y="27"/>
                    <a:pt x="22" y="29"/>
                    <a:pt x="18" y="30"/>
                  </a:cubicBezTo>
                  <a:cubicBezTo>
                    <a:pt x="8" y="34"/>
                    <a:pt x="3" y="35"/>
                    <a:pt x="3" y="35"/>
                  </a:cubicBezTo>
                  <a:cubicBezTo>
                    <a:pt x="2" y="36"/>
                    <a:pt x="1" y="35"/>
                    <a:pt x="0" y="34"/>
                  </a:cubicBezTo>
                  <a:cubicBezTo>
                    <a:pt x="0" y="33"/>
                    <a:pt x="0" y="32"/>
                    <a:pt x="1" y="31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646112" y="1501775"/>
              <a:ext cx="209550" cy="309563"/>
            </a:xfrm>
            <a:custGeom>
              <a:avLst/>
              <a:gdLst>
                <a:gd name="T0" fmla="*/ 30 w 68"/>
                <a:gd name="T1" fmla="*/ 56 h 100"/>
                <a:gd name="T2" fmla="*/ 41 w 68"/>
                <a:gd name="T3" fmla="*/ 65 h 100"/>
                <a:gd name="T4" fmla="*/ 11 w 68"/>
                <a:gd name="T5" fmla="*/ 5 h 100"/>
                <a:gd name="T6" fmla="*/ 13 w 68"/>
                <a:gd name="T7" fmla="*/ 0 h 100"/>
                <a:gd name="T8" fmla="*/ 40 w 68"/>
                <a:gd name="T9" fmla="*/ 86 h 100"/>
                <a:gd name="T10" fmla="*/ 16 w 68"/>
                <a:gd name="T11" fmla="*/ 94 h 100"/>
                <a:gd name="T12" fmla="*/ 4 w 68"/>
                <a:gd name="T13" fmla="*/ 66 h 100"/>
                <a:gd name="T14" fmla="*/ 30 w 68"/>
                <a:gd name="T15" fmla="*/ 5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0" y="56"/>
                  </a:moveTo>
                  <a:cubicBezTo>
                    <a:pt x="35" y="57"/>
                    <a:pt x="39" y="61"/>
                    <a:pt x="41" y="65"/>
                  </a:cubicBezTo>
                  <a:cubicBezTo>
                    <a:pt x="49" y="25"/>
                    <a:pt x="12" y="6"/>
                    <a:pt x="11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68" y="28"/>
                    <a:pt x="40" y="86"/>
                  </a:cubicBezTo>
                  <a:cubicBezTo>
                    <a:pt x="40" y="86"/>
                    <a:pt x="35" y="100"/>
                    <a:pt x="16" y="94"/>
                  </a:cubicBezTo>
                  <a:cubicBezTo>
                    <a:pt x="5" y="91"/>
                    <a:pt x="0" y="76"/>
                    <a:pt x="4" y="66"/>
                  </a:cubicBezTo>
                  <a:cubicBezTo>
                    <a:pt x="8" y="56"/>
                    <a:pt x="20" y="51"/>
                    <a:pt x="30" y="5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/>
            <p:nvPr/>
          </p:nvSpPr>
          <p:spPr bwMode="auto">
            <a:xfrm>
              <a:off x="509587" y="1652588"/>
              <a:ext cx="219075" cy="344488"/>
            </a:xfrm>
            <a:custGeom>
              <a:avLst/>
              <a:gdLst>
                <a:gd name="T0" fmla="*/ 69 w 71"/>
                <a:gd name="T1" fmla="*/ 105 h 111"/>
                <a:gd name="T2" fmla="*/ 63 w 71"/>
                <a:gd name="T3" fmla="*/ 103 h 111"/>
                <a:gd name="T4" fmla="*/ 48 w 71"/>
                <a:gd name="T5" fmla="*/ 97 h 111"/>
                <a:gd name="T6" fmla="*/ 39 w 71"/>
                <a:gd name="T7" fmla="*/ 93 h 111"/>
                <a:gd name="T8" fmla="*/ 30 w 71"/>
                <a:gd name="T9" fmla="*/ 86 h 111"/>
                <a:gd name="T10" fmla="*/ 23 w 71"/>
                <a:gd name="T11" fmla="*/ 78 h 111"/>
                <a:gd name="T12" fmla="*/ 19 w 71"/>
                <a:gd name="T13" fmla="*/ 69 h 111"/>
                <a:gd name="T14" fmla="*/ 18 w 71"/>
                <a:gd name="T15" fmla="*/ 58 h 111"/>
                <a:gd name="T16" fmla="*/ 19 w 71"/>
                <a:gd name="T17" fmla="*/ 46 h 111"/>
                <a:gd name="T18" fmla="*/ 21 w 71"/>
                <a:gd name="T19" fmla="*/ 35 h 111"/>
                <a:gd name="T20" fmla="*/ 25 w 71"/>
                <a:gd name="T21" fmla="*/ 25 h 111"/>
                <a:gd name="T22" fmla="*/ 28 w 71"/>
                <a:gd name="T23" fmla="*/ 17 h 111"/>
                <a:gd name="T24" fmla="*/ 30 w 71"/>
                <a:gd name="T25" fmla="*/ 10 h 111"/>
                <a:gd name="T26" fmla="*/ 32 w 71"/>
                <a:gd name="T27" fmla="*/ 4 h 111"/>
                <a:gd name="T28" fmla="*/ 32 w 71"/>
                <a:gd name="T29" fmla="*/ 4 h 111"/>
                <a:gd name="T30" fmla="*/ 31 w 71"/>
                <a:gd name="T31" fmla="*/ 0 h 111"/>
                <a:gd name="T32" fmla="*/ 28 w 71"/>
                <a:gd name="T33" fmla="*/ 1 h 111"/>
                <a:gd name="T34" fmla="*/ 23 w 71"/>
                <a:gd name="T35" fmla="*/ 6 h 111"/>
                <a:gd name="T36" fmla="*/ 18 w 71"/>
                <a:gd name="T37" fmla="*/ 12 h 111"/>
                <a:gd name="T38" fmla="*/ 13 w 71"/>
                <a:gd name="T39" fmla="*/ 20 h 111"/>
                <a:gd name="T40" fmla="*/ 7 w 71"/>
                <a:gd name="T41" fmla="*/ 30 h 111"/>
                <a:gd name="T42" fmla="*/ 2 w 71"/>
                <a:gd name="T43" fmla="*/ 43 h 111"/>
                <a:gd name="T44" fmla="*/ 0 w 71"/>
                <a:gd name="T45" fmla="*/ 57 h 111"/>
                <a:gd name="T46" fmla="*/ 1 w 71"/>
                <a:gd name="T47" fmla="*/ 73 h 111"/>
                <a:gd name="T48" fmla="*/ 8 w 71"/>
                <a:gd name="T49" fmla="*/ 88 h 111"/>
                <a:gd name="T50" fmla="*/ 20 w 71"/>
                <a:gd name="T51" fmla="*/ 99 h 111"/>
                <a:gd name="T52" fmla="*/ 44 w 71"/>
                <a:gd name="T53" fmla="*/ 109 h 111"/>
                <a:gd name="T54" fmla="*/ 62 w 71"/>
                <a:gd name="T55" fmla="*/ 111 h 111"/>
                <a:gd name="T56" fmla="*/ 69 w 71"/>
                <a:gd name="T57" fmla="*/ 110 h 111"/>
                <a:gd name="T58" fmla="*/ 71 w 71"/>
                <a:gd name="T59" fmla="*/ 107 h 111"/>
                <a:gd name="T60" fmla="*/ 69 w 71"/>
                <a:gd name="T61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1">
                  <a:moveTo>
                    <a:pt x="69" y="105"/>
                  </a:moveTo>
                  <a:cubicBezTo>
                    <a:pt x="69" y="105"/>
                    <a:pt x="67" y="104"/>
                    <a:pt x="63" y="103"/>
                  </a:cubicBezTo>
                  <a:cubicBezTo>
                    <a:pt x="59" y="102"/>
                    <a:pt x="54" y="100"/>
                    <a:pt x="48" y="97"/>
                  </a:cubicBezTo>
                  <a:cubicBezTo>
                    <a:pt x="45" y="96"/>
                    <a:pt x="42" y="94"/>
                    <a:pt x="39" y="93"/>
                  </a:cubicBezTo>
                  <a:cubicBezTo>
                    <a:pt x="36" y="91"/>
                    <a:pt x="33" y="89"/>
                    <a:pt x="30" y="86"/>
                  </a:cubicBezTo>
                  <a:cubicBezTo>
                    <a:pt x="27" y="84"/>
                    <a:pt x="25" y="81"/>
                    <a:pt x="23" y="78"/>
                  </a:cubicBezTo>
                  <a:cubicBezTo>
                    <a:pt x="21" y="75"/>
                    <a:pt x="20" y="72"/>
                    <a:pt x="19" y="69"/>
                  </a:cubicBezTo>
                  <a:cubicBezTo>
                    <a:pt x="18" y="65"/>
                    <a:pt x="18" y="62"/>
                    <a:pt x="18" y="58"/>
                  </a:cubicBezTo>
                  <a:cubicBezTo>
                    <a:pt x="18" y="54"/>
                    <a:pt x="18" y="50"/>
                    <a:pt x="19" y="46"/>
                  </a:cubicBezTo>
                  <a:cubicBezTo>
                    <a:pt x="20" y="43"/>
                    <a:pt x="20" y="39"/>
                    <a:pt x="21" y="35"/>
                  </a:cubicBezTo>
                  <a:cubicBezTo>
                    <a:pt x="22" y="32"/>
                    <a:pt x="23" y="28"/>
                    <a:pt x="25" y="25"/>
                  </a:cubicBezTo>
                  <a:cubicBezTo>
                    <a:pt x="26" y="22"/>
                    <a:pt x="27" y="19"/>
                    <a:pt x="28" y="17"/>
                  </a:cubicBezTo>
                  <a:cubicBezTo>
                    <a:pt x="29" y="14"/>
                    <a:pt x="29" y="12"/>
                    <a:pt x="30" y="10"/>
                  </a:cubicBezTo>
                  <a:cubicBezTo>
                    <a:pt x="32" y="6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2"/>
                    <a:pt x="32" y="1"/>
                    <a:pt x="31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1"/>
                    <a:pt x="26" y="3"/>
                    <a:pt x="23" y="6"/>
                  </a:cubicBezTo>
                  <a:cubicBezTo>
                    <a:pt x="22" y="8"/>
                    <a:pt x="20" y="9"/>
                    <a:pt x="18" y="12"/>
                  </a:cubicBezTo>
                  <a:cubicBezTo>
                    <a:pt x="17" y="14"/>
                    <a:pt x="15" y="17"/>
                    <a:pt x="13" y="20"/>
                  </a:cubicBezTo>
                  <a:cubicBezTo>
                    <a:pt x="11" y="23"/>
                    <a:pt x="9" y="26"/>
                    <a:pt x="7" y="30"/>
                  </a:cubicBezTo>
                  <a:cubicBezTo>
                    <a:pt x="5" y="34"/>
                    <a:pt x="4" y="38"/>
                    <a:pt x="2" y="43"/>
                  </a:cubicBezTo>
                  <a:cubicBezTo>
                    <a:pt x="1" y="47"/>
                    <a:pt x="0" y="52"/>
                    <a:pt x="0" y="57"/>
                  </a:cubicBezTo>
                  <a:cubicBezTo>
                    <a:pt x="0" y="62"/>
                    <a:pt x="0" y="68"/>
                    <a:pt x="1" y="73"/>
                  </a:cubicBezTo>
                  <a:cubicBezTo>
                    <a:pt x="3" y="78"/>
                    <a:pt x="5" y="84"/>
                    <a:pt x="8" y="88"/>
                  </a:cubicBezTo>
                  <a:cubicBezTo>
                    <a:pt x="11" y="93"/>
                    <a:pt x="16" y="96"/>
                    <a:pt x="20" y="99"/>
                  </a:cubicBezTo>
                  <a:cubicBezTo>
                    <a:pt x="28" y="105"/>
                    <a:pt x="37" y="108"/>
                    <a:pt x="44" y="109"/>
                  </a:cubicBezTo>
                  <a:cubicBezTo>
                    <a:pt x="51" y="111"/>
                    <a:pt x="58" y="111"/>
                    <a:pt x="62" y="111"/>
                  </a:cubicBezTo>
                  <a:cubicBezTo>
                    <a:pt x="66" y="111"/>
                    <a:pt x="69" y="110"/>
                    <a:pt x="69" y="110"/>
                  </a:cubicBezTo>
                  <a:cubicBezTo>
                    <a:pt x="70" y="110"/>
                    <a:pt x="71" y="109"/>
                    <a:pt x="71" y="107"/>
                  </a:cubicBezTo>
                  <a:cubicBezTo>
                    <a:pt x="71" y="106"/>
                    <a:pt x="70" y="105"/>
                    <a:pt x="69" y="10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0550" y="1824038"/>
              <a:ext cx="117475" cy="117475"/>
            </a:xfrm>
            <a:custGeom>
              <a:avLst/>
              <a:gdLst>
                <a:gd name="T0" fmla="*/ 36 w 38"/>
                <a:gd name="T1" fmla="*/ 32 h 38"/>
                <a:gd name="T2" fmla="*/ 30 w 38"/>
                <a:gd name="T3" fmla="*/ 30 h 38"/>
                <a:gd name="T4" fmla="*/ 21 w 38"/>
                <a:gd name="T5" fmla="*/ 23 h 38"/>
                <a:gd name="T6" fmla="*/ 18 w 38"/>
                <a:gd name="T7" fmla="*/ 18 h 38"/>
                <a:gd name="T8" fmla="*/ 17 w 38"/>
                <a:gd name="T9" fmla="*/ 15 h 38"/>
                <a:gd name="T10" fmla="*/ 16 w 38"/>
                <a:gd name="T11" fmla="*/ 13 h 38"/>
                <a:gd name="T12" fmla="*/ 16 w 38"/>
                <a:gd name="T13" fmla="*/ 9 h 38"/>
                <a:gd name="T14" fmla="*/ 16 w 38"/>
                <a:gd name="T15" fmla="*/ 8 h 38"/>
                <a:gd name="T16" fmla="*/ 16 w 38"/>
                <a:gd name="T17" fmla="*/ 8 h 38"/>
                <a:gd name="T18" fmla="*/ 8 w 38"/>
                <a:gd name="T19" fmla="*/ 0 h 38"/>
                <a:gd name="T20" fmla="*/ 0 w 38"/>
                <a:gd name="T21" fmla="*/ 8 h 38"/>
                <a:gd name="T22" fmla="*/ 0 w 38"/>
                <a:gd name="T23" fmla="*/ 10 h 38"/>
                <a:gd name="T24" fmla="*/ 1 w 38"/>
                <a:gd name="T25" fmla="*/ 12 h 38"/>
                <a:gd name="T26" fmla="*/ 3 w 38"/>
                <a:gd name="T27" fmla="*/ 17 h 38"/>
                <a:gd name="T28" fmla="*/ 4 w 38"/>
                <a:gd name="T29" fmla="*/ 21 h 38"/>
                <a:gd name="T30" fmla="*/ 7 w 38"/>
                <a:gd name="T31" fmla="*/ 24 h 38"/>
                <a:gd name="T32" fmla="*/ 13 w 38"/>
                <a:gd name="T33" fmla="*/ 31 h 38"/>
                <a:gd name="T34" fmla="*/ 28 w 38"/>
                <a:gd name="T35" fmla="*/ 37 h 38"/>
                <a:gd name="T36" fmla="*/ 35 w 38"/>
                <a:gd name="T37" fmla="*/ 38 h 38"/>
                <a:gd name="T38" fmla="*/ 38 w 38"/>
                <a:gd name="T39" fmla="*/ 35 h 38"/>
                <a:gd name="T40" fmla="*/ 36 w 38"/>
                <a:gd name="T4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8">
                  <a:moveTo>
                    <a:pt x="36" y="32"/>
                  </a:moveTo>
                  <a:cubicBezTo>
                    <a:pt x="36" y="32"/>
                    <a:pt x="34" y="32"/>
                    <a:pt x="30" y="30"/>
                  </a:cubicBezTo>
                  <a:cubicBezTo>
                    <a:pt x="27" y="29"/>
                    <a:pt x="23" y="26"/>
                    <a:pt x="21" y="23"/>
                  </a:cubicBezTo>
                  <a:cubicBezTo>
                    <a:pt x="19" y="21"/>
                    <a:pt x="18" y="19"/>
                    <a:pt x="18" y="18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7" y="15"/>
                    <a:pt x="16" y="14"/>
                    <a:pt x="16" y="13"/>
                  </a:cubicBezTo>
                  <a:cubicBezTo>
                    <a:pt x="16" y="12"/>
                    <a:pt x="16" y="10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1" y="13"/>
                    <a:pt x="2" y="15"/>
                    <a:pt x="3" y="17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5" y="22"/>
                    <a:pt x="6" y="23"/>
                    <a:pt x="7" y="24"/>
                  </a:cubicBezTo>
                  <a:cubicBezTo>
                    <a:pt x="9" y="26"/>
                    <a:pt x="11" y="29"/>
                    <a:pt x="13" y="31"/>
                  </a:cubicBezTo>
                  <a:cubicBezTo>
                    <a:pt x="18" y="34"/>
                    <a:pt x="24" y="36"/>
                    <a:pt x="28" y="37"/>
                  </a:cubicBezTo>
                  <a:cubicBezTo>
                    <a:pt x="32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5"/>
                  </a:cubicBezTo>
                  <a:cubicBezTo>
                    <a:pt x="38" y="34"/>
                    <a:pt x="37" y="33"/>
                    <a:pt x="36" y="3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-101600" y="1492250"/>
              <a:ext cx="419100" cy="411163"/>
            </a:xfrm>
            <a:custGeom>
              <a:avLst/>
              <a:gdLst>
                <a:gd name="T0" fmla="*/ 37 w 136"/>
                <a:gd name="T1" fmla="*/ 2 h 133"/>
                <a:gd name="T2" fmla="*/ 57 w 136"/>
                <a:gd name="T3" fmla="*/ 5 h 133"/>
                <a:gd name="T4" fmla="*/ 57 w 136"/>
                <a:gd name="T5" fmla="*/ 7 h 133"/>
                <a:gd name="T6" fmla="*/ 55 w 136"/>
                <a:gd name="T7" fmla="*/ 10 h 133"/>
                <a:gd name="T8" fmla="*/ 32 w 136"/>
                <a:gd name="T9" fmla="*/ 26 h 133"/>
                <a:gd name="T10" fmla="*/ 33 w 136"/>
                <a:gd name="T11" fmla="*/ 36 h 133"/>
                <a:gd name="T12" fmla="*/ 72 w 136"/>
                <a:gd name="T13" fmla="*/ 49 h 133"/>
                <a:gd name="T14" fmla="*/ 87 w 136"/>
                <a:gd name="T15" fmla="*/ 43 h 133"/>
                <a:gd name="T16" fmla="*/ 88 w 136"/>
                <a:gd name="T17" fmla="*/ 43 h 133"/>
                <a:gd name="T18" fmla="*/ 91 w 136"/>
                <a:gd name="T19" fmla="*/ 44 h 133"/>
                <a:gd name="T20" fmla="*/ 92 w 136"/>
                <a:gd name="T21" fmla="*/ 47 h 133"/>
                <a:gd name="T22" fmla="*/ 92 w 136"/>
                <a:gd name="T23" fmla="*/ 48 h 133"/>
                <a:gd name="T24" fmla="*/ 87 w 136"/>
                <a:gd name="T25" fmla="*/ 63 h 133"/>
                <a:gd name="T26" fmla="*/ 99 w 136"/>
                <a:gd name="T27" fmla="*/ 101 h 133"/>
                <a:gd name="T28" fmla="*/ 110 w 136"/>
                <a:gd name="T29" fmla="*/ 102 h 133"/>
                <a:gd name="T30" fmla="*/ 127 w 136"/>
                <a:gd name="T31" fmla="*/ 79 h 133"/>
                <a:gd name="T32" fmla="*/ 129 w 136"/>
                <a:gd name="T33" fmla="*/ 77 h 133"/>
                <a:gd name="T34" fmla="*/ 132 w 136"/>
                <a:gd name="T35" fmla="*/ 78 h 133"/>
                <a:gd name="T36" fmla="*/ 134 w 136"/>
                <a:gd name="T37" fmla="*/ 97 h 133"/>
                <a:gd name="T38" fmla="*/ 102 w 136"/>
                <a:gd name="T39" fmla="*/ 125 h 133"/>
                <a:gd name="T40" fmla="*/ 67 w 136"/>
                <a:gd name="T41" fmla="*/ 95 h 133"/>
                <a:gd name="T42" fmla="*/ 21 w 136"/>
                <a:gd name="T43" fmla="*/ 128 h 133"/>
                <a:gd name="T44" fmla="*/ 4 w 136"/>
                <a:gd name="T45" fmla="*/ 129 h 133"/>
                <a:gd name="T46" fmla="*/ 5 w 136"/>
                <a:gd name="T47" fmla="*/ 112 h 133"/>
                <a:gd name="T48" fmla="*/ 39 w 136"/>
                <a:gd name="T49" fmla="*/ 68 h 133"/>
                <a:gd name="T50" fmla="*/ 9 w 136"/>
                <a:gd name="T51" fmla="*/ 34 h 133"/>
                <a:gd name="T52" fmla="*/ 37 w 136"/>
                <a:gd name="T5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37" y="2"/>
                  </a:moveTo>
                  <a:cubicBezTo>
                    <a:pt x="45" y="0"/>
                    <a:pt x="53" y="1"/>
                    <a:pt x="57" y="5"/>
                  </a:cubicBezTo>
                  <a:cubicBezTo>
                    <a:pt x="57" y="5"/>
                    <a:pt x="58" y="6"/>
                    <a:pt x="57" y="7"/>
                  </a:cubicBezTo>
                  <a:cubicBezTo>
                    <a:pt x="57" y="8"/>
                    <a:pt x="56" y="9"/>
                    <a:pt x="55" y="10"/>
                  </a:cubicBezTo>
                  <a:cubicBezTo>
                    <a:pt x="55" y="10"/>
                    <a:pt x="37" y="15"/>
                    <a:pt x="32" y="26"/>
                  </a:cubicBezTo>
                  <a:cubicBezTo>
                    <a:pt x="31" y="29"/>
                    <a:pt x="31" y="32"/>
                    <a:pt x="33" y="36"/>
                  </a:cubicBezTo>
                  <a:cubicBezTo>
                    <a:pt x="41" y="54"/>
                    <a:pt x="65" y="50"/>
                    <a:pt x="72" y="49"/>
                  </a:cubicBezTo>
                  <a:cubicBezTo>
                    <a:pt x="77" y="48"/>
                    <a:pt x="82" y="46"/>
                    <a:pt x="87" y="43"/>
                  </a:cubicBezTo>
                  <a:cubicBezTo>
                    <a:pt x="87" y="43"/>
                    <a:pt x="88" y="43"/>
                    <a:pt x="88" y="43"/>
                  </a:cubicBezTo>
                  <a:cubicBezTo>
                    <a:pt x="89" y="43"/>
                    <a:pt x="90" y="43"/>
                    <a:pt x="91" y="44"/>
                  </a:cubicBezTo>
                  <a:cubicBezTo>
                    <a:pt x="92" y="45"/>
                    <a:pt x="92" y="46"/>
                    <a:pt x="92" y="47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0" y="53"/>
                    <a:pt x="88" y="58"/>
                    <a:pt x="87" y="63"/>
                  </a:cubicBezTo>
                  <a:cubicBezTo>
                    <a:pt x="85" y="70"/>
                    <a:pt x="81" y="93"/>
                    <a:pt x="99" y="101"/>
                  </a:cubicBezTo>
                  <a:cubicBezTo>
                    <a:pt x="103" y="103"/>
                    <a:pt x="107" y="103"/>
                    <a:pt x="110" y="102"/>
                  </a:cubicBezTo>
                  <a:cubicBezTo>
                    <a:pt x="121" y="97"/>
                    <a:pt x="127" y="79"/>
                    <a:pt x="127" y="79"/>
                  </a:cubicBezTo>
                  <a:cubicBezTo>
                    <a:pt x="127" y="78"/>
                    <a:pt x="128" y="77"/>
                    <a:pt x="129" y="77"/>
                  </a:cubicBezTo>
                  <a:cubicBezTo>
                    <a:pt x="130" y="77"/>
                    <a:pt x="131" y="77"/>
                    <a:pt x="132" y="78"/>
                  </a:cubicBezTo>
                  <a:cubicBezTo>
                    <a:pt x="135" y="82"/>
                    <a:pt x="136" y="89"/>
                    <a:pt x="134" y="97"/>
                  </a:cubicBezTo>
                  <a:cubicBezTo>
                    <a:pt x="131" y="110"/>
                    <a:pt x="121" y="124"/>
                    <a:pt x="102" y="125"/>
                  </a:cubicBezTo>
                  <a:cubicBezTo>
                    <a:pt x="80" y="125"/>
                    <a:pt x="71" y="106"/>
                    <a:pt x="67" y="95"/>
                  </a:cubicBezTo>
                  <a:cubicBezTo>
                    <a:pt x="54" y="119"/>
                    <a:pt x="23" y="127"/>
                    <a:pt x="21" y="128"/>
                  </a:cubicBezTo>
                  <a:cubicBezTo>
                    <a:pt x="21" y="128"/>
                    <a:pt x="8" y="133"/>
                    <a:pt x="4" y="129"/>
                  </a:cubicBezTo>
                  <a:cubicBezTo>
                    <a:pt x="0" y="125"/>
                    <a:pt x="5" y="113"/>
                    <a:pt x="5" y="112"/>
                  </a:cubicBezTo>
                  <a:cubicBezTo>
                    <a:pt x="6" y="111"/>
                    <a:pt x="14" y="81"/>
                    <a:pt x="39" y="68"/>
                  </a:cubicBezTo>
                  <a:cubicBezTo>
                    <a:pt x="28" y="64"/>
                    <a:pt x="9" y="55"/>
                    <a:pt x="9" y="34"/>
                  </a:cubicBezTo>
                  <a:cubicBezTo>
                    <a:pt x="9" y="15"/>
                    <a:pt x="24" y="5"/>
                    <a:pt x="37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/>
            <p:nvPr/>
          </p:nvSpPr>
          <p:spPr bwMode="auto">
            <a:xfrm>
              <a:off x="49212" y="1346200"/>
              <a:ext cx="420688" cy="409575"/>
            </a:xfrm>
            <a:custGeom>
              <a:avLst/>
              <a:gdLst>
                <a:gd name="T0" fmla="*/ 2 w 136"/>
                <a:gd name="T1" fmla="*/ 35 h 132"/>
                <a:gd name="T2" fmla="*/ 5 w 136"/>
                <a:gd name="T3" fmla="*/ 54 h 132"/>
                <a:gd name="T4" fmla="*/ 8 w 136"/>
                <a:gd name="T5" fmla="*/ 55 h 132"/>
                <a:gd name="T6" fmla="*/ 10 w 136"/>
                <a:gd name="T7" fmla="*/ 53 h 132"/>
                <a:gd name="T8" fmla="*/ 26 w 136"/>
                <a:gd name="T9" fmla="*/ 31 h 132"/>
                <a:gd name="T10" fmla="*/ 37 w 136"/>
                <a:gd name="T11" fmla="*/ 31 h 132"/>
                <a:gd name="T12" fmla="*/ 50 w 136"/>
                <a:gd name="T13" fmla="*/ 69 h 132"/>
                <a:gd name="T14" fmla="*/ 44 w 136"/>
                <a:gd name="T15" fmla="*/ 84 h 132"/>
                <a:gd name="T16" fmla="*/ 44 w 136"/>
                <a:gd name="T17" fmla="*/ 85 h 132"/>
                <a:gd name="T18" fmla="*/ 45 w 136"/>
                <a:gd name="T19" fmla="*/ 88 h 132"/>
                <a:gd name="T20" fmla="*/ 49 w 136"/>
                <a:gd name="T21" fmla="*/ 89 h 132"/>
                <a:gd name="T22" fmla="*/ 49 w 136"/>
                <a:gd name="T23" fmla="*/ 89 h 132"/>
                <a:gd name="T24" fmla="*/ 65 w 136"/>
                <a:gd name="T25" fmla="*/ 84 h 132"/>
                <a:gd name="T26" fmla="*/ 104 w 136"/>
                <a:gd name="T27" fmla="*/ 96 h 132"/>
                <a:gd name="T28" fmla="*/ 104 w 136"/>
                <a:gd name="T29" fmla="*/ 107 h 132"/>
                <a:gd name="T30" fmla="*/ 81 w 136"/>
                <a:gd name="T31" fmla="*/ 123 h 132"/>
                <a:gd name="T32" fmla="*/ 79 w 136"/>
                <a:gd name="T33" fmla="*/ 125 h 132"/>
                <a:gd name="T34" fmla="*/ 80 w 136"/>
                <a:gd name="T35" fmla="*/ 127 h 132"/>
                <a:gd name="T36" fmla="*/ 100 w 136"/>
                <a:gd name="T37" fmla="*/ 130 h 132"/>
                <a:gd name="T38" fmla="*/ 128 w 136"/>
                <a:gd name="T39" fmla="*/ 98 h 132"/>
                <a:gd name="T40" fmla="*/ 97 w 136"/>
                <a:gd name="T41" fmla="*/ 64 h 132"/>
                <a:gd name="T42" fmla="*/ 131 w 136"/>
                <a:gd name="T43" fmla="*/ 20 h 132"/>
                <a:gd name="T44" fmla="*/ 132 w 136"/>
                <a:gd name="T45" fmla="*/ 3 h 132"/>
                <a:gd name="T46" fmla="*/ 115 w 136"/>
                <a:gd name="T47" fmla="*/ 4 h 132"/>
                <a:gd name="T48" fmla="*/ 70 w 136"/>
                <a:gd name="T49" fmla="*/ 37 h 132"/>
                <a:gd name="T50" fmla="*/ 35 w 136"/>
                <a:gd name="T51" fmla="*/ 8 h 132"/>
                <a:gd name="T52" fmla="*/ 2 w 136"/>
                <a:gd name="T53" fmla="*/ 3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2" y="35"/>
                  </a:moveTo>
                  <a:cubicBezTo>
                    <a:pt x="0" y="43"/>
                    <a:pt x="1" y="51"/>
                    <a:pt x="5" y="54"/>
                  </a:cubicBezTo>
                  <a:cubicBezTo>
                    <a:pt x="6" y="55"/>
                    <a:pt x="7" y="55"/>
                    <a:pt x="8" y="55"/>
                  </a:cubicBezTo>
                  <a:cubicBezTo>
                    <a:pt x="9" y="55"/>
                    <a:pt x="9" y="54"/>
                    <a:pt x="10" y="53"/>
                  </a:cubicBezTo>
                  <a:cubicBezTo>
                    <a:pt x="10" y="53"/>
                    <a:pt x="16" y="35"/>
                    <a:pt x="26" y="31"/>
                  </a:cubicBezTo>
                  <a:cubicBezTo>
                    <a:pt x="30" y="29"/>
                    <a:pt x="33" y="29"/>
                    <a:pt x="37" y="31"/>
                  </a:cubicBezTo>
                  <a:cubicBezTo>
                    <a:pt x="55" y="39"/>
                    <a:pt x="51" y="62"/>
                    <a:pt x="50" y="69"/>
                  </a:cubicBezTo>
                  <a:cubicBezTo>
                    <a:pt x="49" y="74"/>
                    <a:pt x="47" y="79"/>
                    <a:pt x="44" y="84"/>
                  </a:cubicBezTo>
                  <a:cubicBezTo>
                    <a:pt x="44" y="84"/>
                    <a:pt x="44" y="85"/>
                    <a:pt x="44" y="85"/>
                  </a:cubicBezTo>
                  <a:cubicBezTo>
                    <a:pt x="44" y="86"/>
                    <a:pt x="45" y="87"/>
                    <a:pt x="45" y="88"/>
                  </a:cubicBezTo>
                  <a:cubicBezTo>
                    <a:pt x="46" y="89"/>
                    <a:pt x="47" y="89"/>
                    <a:pt x="49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4" y="87"/>
                    <a:pt x="59" y="85"/>
                    <a:pt x="65" y="84"/>
                  </a:cubicBezTo>
                  <a:cubicBezTo>
                    <a:pt x="72" y="82"/>
                    <a:pt x="95" y="78"/>
                    <a:pt x="104" y="96"/>
                  </a:cubicBezTo>
                  <a:cubicBezTo>
                    <a:pt x="106" y="100"/>
                    <a:pt x="106" y="103"/>
                    <a:pt x="104" y="107"/>
                  </a:cubicBezTo>
                  <a:cubicBezTo>
                    <a:pt x="100" y="117"/>
                    <a:pt x="81" y="123"/>
                    <a:pt x="81" y="123"/>
                  </a:cubicBezTo>
                  <a:cubicBezTo>
                    <a:pt x="80" y="123"/>
                    <a:pt x="79" y="124"/>
                    <a:pt x="79" y="125"/>
                  </a:cubicBezTo>
                  <a:cubicBezTo>
                    <a:pt x="79" y="126"/>
                    <a:pt x="79" y="127"/>
                    <a:pt x="80" y="127"/>
                  </a:cubicBezTo>
                  <a:cubicBezTo>
                    <a:pt x="84" y="131"/>
                    <a:pt x="91" y="132"/>
                    <a:pt x="100" y="130"/>
                  </a:cubicBezTo>
                  <a:cubicBezTo>
                    <a:pt x="113" y="127"/>
                    <a:pt x="128" y="117"/>
                    <a:pt x="128" y="98"/>
                  </a:cubicBezTo>
                  <a:cubicBezTo>
                    <a:pt x="128" y="77"/>
                    <a:pt x="109" y="68"/>
                    <a:pt x="97" y="64"/>
                  </a:cubicBezTo>
                  <a:cubicBezTo>
                    <a:pt x="123" y="52"/>
                    <a:pt x="131" y="21"/>
                    <a:pt x="131" y="20"/>
                  </a:cubicBezTo>
                  <a:cubicBezTo>
                    <a:pt x="131" y="20"/>
                    <a:pt x="136" y="7"/>
                    <a:pt x="132" y="3"/>
                  </a:cubicBezTo>
                  <a:cubicBezTo>
                    <a:pt x="128" y="0"/>
                    <a:pt x="116" y="4"/>
                    <a:pt x="115" y="4"/>
                  </a:cubicBezTo>
                  <a:cubicBezTo>
                    <a:pt x="114" y="5"/>
                    <a:pt x="83" y="13"/>
                    <a:pt x="70" y="37"/>
                  </a:cubicBezTo>
                  <a:cubicBezTo>
                    <a:pt x="66" y="26"/>
                    <a:pt x="57" y="7"/>
                    <a:pt x="35" y="8"/>
                  </a:cubicBezTo>
                  <a:cubicBezTo>
                    <a:pt x="15" y="8"/>
                    <a:pt x="5" y="22"/>
                    <a:pt x="2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6437533" y="1082675"/>
              <a:ext cx="427038" cy="415925"/>
            </a:xfrm>
            <a:custGeom>
              <a:avLst/>
              <a:gdLst>
                <a:gd name="T0" fmla="*/ 136 w 138"/>
                <a:gd name="T1" fmla="*/ 35 h 134"/>
                <a:gd name="T2" fmla="*/ 133 w 138"/>
                <a:gd name="T3" fmla="*/ 55 h 134"/>
                <a:gd name="T4" fmla="*/ 131 w 138"/>
                <a:gd name="T5" fmla="*/ 56 h 134"/>
                <a:gd name="T6" fmla="*/ 129 w 138"/>
                <a:gd name="T7" fmla="*/ 54 h 134"/>
                <a:gd name="T8" fmla="*/ 112 w 138"/>
                <a:gd name="T9" fmla="*/ 31 h 134"/>
                <a:gd name="T10" fmla="*/ 101 w 138"/>
                <a:gd name="T11" fmla="*/ 31 h 134"/>
                <a:gd name="T12" fmla="*/ 88 w 138"/>
                <a:gd name="T13" fmla="*/ 70 h 134"/>
                <a:gd name="T14" fmla="*/ 93 w 138"/>
                <a:gd name="T15" fmla="*/ 86 h 134"/>
                <a:gd name="T16" fmla="*/ 94 w 138"/>
                <a:gd name="T17" fmla="*/ 86 h 134"/>
                <a:gd name="T18" fmla="*/ 92 w 138"/>
                <a:gd name="T19" fmla="*/ 89 h 134"/>
                <a:gd name="T20" fmla="*/ 89 w 138"/>
                <a:gd name="T21" fmla="*/ 91 h 134"/>
                <a:gd name="T22" fmla="*/ 89 w 138"/>
                <a:gd name="T23" fmla="*/ 90 h 134"/>
                <a:gd name="T24" fmla="*/ 73 w 138"/>
                <a:gd name="T25" fmla="*/ 85 h 134"/>
                <a:gd name="T26" fmla="*/ 33 w 138"/>
                <a:gd name="T27" fmla="*/ 98 h 134"/>
                <a:gd name="T28" fmla="*/ 33 w 138"/>
                <a:gd name="T29" fmla="*/ 109 h 134"/>
                <a:gd name="T30" fmla="*/ 56 w 138"/>
                <a:gd name="T31" fmla="*/ 125 h 134"/>
                <a:gd name="T32" fmla="*/ 58 w 138"/>
                <a:gd name="T33" fmla="*/ 127 h 134"/>
                <a:gd name="T34" fmla="*/ 58 w 138"/>
                <a:gd name="T35" fmla="*/ 130 h 134"/>
                <a:gd name="T36" fmla="*/ 37 w 138"/>
                <a:gd name="T37" fmla="*/ 133 h 134"/>
                <a:gd name="T38" fmla="*/ 9 w 138"/>
                <a:gd name="T39" fmla="*/ 100 h 134"/>
                <a:gd name="T40" fmla="*/ 40 w 138"/>
                <a:gd name="T41" fmla="*/ 66 h 134"/>
                <a:gd name="T42" fmla="*/ 5 w 138"/>
                <a:gd name="T43" fmla="*/ 21 h 134"/>
                <a:gd name="T44" fmla="*/ 4 w 138"/>
                <a:gd name="T45" fmla="*/ 4 h 134"/>
                <a:gd name="T46" fmla="*/ 21 w 138"/>
                <a:gd name="T47" fmla="*/ 5 h 134"/>
                <a:gd name="T48" fmla="*/ 68 w 138"/>
                <a:gd name="T49" fmla="*/ 38 h 134"/>
                <a:gd name="T50" fmla="*/ 103 w 138"/>
                <a:gd name="T51" fmla="*/ 8 h 134"/>
                <a:gd name="T52" fmla="*/ 136 w 138"/>
                <a:gd name="T53" fmla="*/ 3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134">
                  <a:moveTo>
                    <a:pt x="136" y="35"/>
                  </a:moveTo>
                  <a:cubicBezTo>
                    <a:pt x="138" y="44"/>
                    <a:pt x="137" y="51"/>
                    <a:pt x="133" y="55"/>
                  </a:cubicBezTo>
                  <a:cubicBezTo>
                    <a:pt x="133" y="56"/>
                    <a:pt x="132" y="56"/>
                    <a:pt x="131" y="56"/>
                  </a:cubicBezTo>
                  <a:cubicBezTo>
                    <a:pt x="130" y="56"/>
                    <a:pt x="129" y="55"/>
                    <a:pt x="129" y="54"/>
                  </a:cubicBezTo>
                  <a:cubicBezTo>
                    <a:pt x="129" y="54"/>
                    <a:pt x="123" y="36"/>
                    <a:pt x="112" y="31"/>
                  </a:cubicBezTo>
                  <a:cubicBezTo>
                    <a:pt x="108" y="29"/>
                    <a:pt x="105" y="30"/>
                    <a:pt x="101" y="31"/>
                  </a:cubicBezTo>
                  <a:cubicBezTo>
                    <a:pt x="82" y="40"/>
                    <a:pt x="86" y="63"/>
                    <a:pt x="88" y="70"/>
                  </a:cubicBezTo>
                  <a:cubicBezTo>
                    <a:pt x="89" y="76"/>
                    <a:pt x="91" y="81"/>
                    <a:pt x="93" y="86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4" y="87"/>
                    <a:pt x="93" y="89"/>
                    <a:pt x="92" y="89"/>
                  </a:cubicBezTo>
                  <a:cubicBezTo>
                    <a:pt x="92" y="90"/>
                    <a:pt x="90" y="91"/>
                    <a:pt x="89" y="91"/>
                  </a:cubicBezTo>
                  <a:cubicBezTo>
                    <a:pt x="89" y="91"/>
                    <a:pt x="89" y="91"/>
                    <a:pt x="89" y="90"/>
                  </a:cubicBezTo>
                  <a:cubicBezTo>
                    <a:pt x="84" y="88"/>
                    <a:pt x="78" y="86"/>
                    <a:pt x="73" y="85"/>
                  </a:cubicBezTo>
                  <a:cubicBezTo>
                    <a:pt x="66" y="84"/>
                    <a:pt x="42" y="80"/>
                    <a:pt x="33" y="98"/>
                  </a:cubicBezTo>
                  <a:cubicBezTo>
                    <a:pt x="31" y="102"/>
                    <a:pt x="31" y="105"/>
                    <a:pt x="33" y="109"/>
                  </a:cubicBezTo>
                  <a:cubicBezTo>
                    <a:pt x="37" y="119"/>
                    <a:pt x="56" y="125"/>
                    <a:pt x="56" y="125"/>
                  </a:cubicBezTo>
                  <a:cubicBezTo>
                    <a:pt x="57" y="125"/>
                    <a:pt x="58" y="126"/>
                    <a:pt x="58" y="127"/>
                  </a:cubicBezTo>
                  <a:cubicBezTo>
                    <a:pt x="59" y="128"/>
                    <a:pt x="58" y="129"/>
                    <a:pt x="58" y="130"/>
                  </a:cubicBezTo>
                  <a:cubicBezTo>
                    <a:pt x="54" y="133"/>
                    <a:pt x="46" y="134"/>
                    <a:pt x="37" y="133"/>
                  </a:cubicBezTo>
                  <a:cubicBezTo>
                    <a:pt x="24" y="130"/>
                    <a:pt x="9" y="120"/>
                    <a:pt x="9" y="100"/>
                  </a:cubicBezTo>
                  <a:cubicBezTo>
                    <a:pt x="8" y="79"/>
                    <a:pt x="28" y="69"/>
                    <a:pt x="40" y="66"/>
                  </a:cubicBezTo>
                  <a:cubicBezTo>
                    <a:pt x="14" y="53"/>
                    <a:pt x="5" y="22"/>
                    <a:pt x="5" y="21"/>
                  </a:cubicBezTo>
                  <a:cubicBezTo>
                    <a:pt x="5" y="20"/>
                    <a:pt x="0" y="8"/>
                    <a:pt x="4" y="4"/>
                  </a:cubicBezTo>
                  <a:cubicBezTo>
                    <a:pt x="8" y="0"/>
                    <a:pt x="21" y="5"/>
                    <a:pt x="21" y="5"/>
                  </a:cubicBezTo>
                  <a:cubicBezTo>
                    <a:pt x="23" y="5"/>
                    <a:pt x="54" y="13"/>
                    <a:pt x="68" y="38"/>
                  </a:cubicBezTo>
                  <a:cubicBezTo>
                    <a:pt x="71" y="27"/>
                    <a:pt x="81" y="8"/>
                    <a:pt x="103" y="8"/>
                  </a:cubicBezTo>
                  <a:cubicBezTo>
                    <a:pt x="123" y="8"/>
                    <a:pt x="133" y="23"/>
                    <a:pt x="136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/>
            <p:nvPr/>
          </p:nvSpPr>
          <p:spPr bwMode="auto">
            <a:xfrm>
              <a:off x="6832820" y="862013"/>
              <a:ext cx="506413" cy="715963"/>
            </a:xfrm>
            <a:custGeom>
              <a:avLst/>
              <a:gdLst>
                <a:gd name="T0" fmla="*/ 33 w 164"/>
                <a:gd name="T1" fmla="*/ 229 h 231"/>
                <a:gd name="T2" fmla="*/ 26 w 164"/>
                <a:gd name="T3" fmla="*/ 215 h 231"/>
                <a:gd name="T4" fmla="*/ 19 w 164"/>
                <a:gd name="T5" fmla="*/ 199 h 231"/>
                <a:gd name="T6" fmla="*/ 12 w 164"/>
                <a:gd name="T7" fmla="*/ 178 h 231"/>
                <a:gd name="T8" fmla="*/ 4 w 164"/>
                <a:gd name="T9" fmla="*/ 152 h 231"/>
                <a:gd name="T10" fmla="*/ 0 w 164"/>
                <a:gd name="T11" fmla="*/ 122 h 231"/>
                <a:gd name="T12" fmla="*/ 1 w 164"/>
                <a:gd name="T13" fmla="*/ 106 h 231"/>
                <a:gd name="T14" fmla="*/ 4 w 164"/>
                <a:gd name="T15" fmla="*/ 89 h 231"/>
                <a:gd name="T16" fmla="*/ 16 w 164"/>
                <a:gd name="T17" fmla="*/ 57 h 231"/>
                <a:gd name="T18" fmla="*/ 36 w 164"/>
                <a:gd name="T19" fmla="*/ 29 h 231"/>
                <a:gd name="T20" fmla="*/ 50 w 164"/>
                <a:gd name="T21" fmla="*/ 18 h 231"/>
                <a:gd name="T22" fmla="*/ 64 w 164"/>
                <a:gd name="T23" fmla="*/ 10 h 231"/>
                <a:gd name="T24" fmla="*/ 80 w 164"/>
                <a:gd name="T25" fmla="*/ 5 h 231"/>
                <a:gd name="T26" fmla="*/ 81 w 164"/>
                <a:gd name="T27" fmla="*/ 4 h 231"/>
                <a:gd name="T28" fmla="*/ 82 w 164"/>
                <a:gd name="T29" fmla="*/ 4 h 231"/>
                <a:gd name="T30" fmla="*/ 84 w 164"/>
                <a:gd name="T31" fmla="*/ 4 h 231"/>
                <a:gd name="T32" fmla="*/ 87 w 164"/>
                <a:gd name="T33" fmla="*/ 3 h 231"/>
                <a:gd name="T34" fmla="*/ 95 w 164"/>
                <a:gd name="T35" fmla="*/ 2 h 231"/>
                <a:gd name="T36" fmla="*/ 124 w 164"/>
                <a:gd name="T37" fmla="*/ 4 h 231"/>
                <a:gd name="T38" fmla="*/ 145 w 164"/>
                <a:gd name="T39" fmla="*/ 16 h 231"/>
                <a:gd name="T40" fmla="*/ 157 w 164"/>
                <a:gd name="T41" fmla="*/ 30 h 231"/>
                <a:gd name="T42" fmla="*/ 163 w 164"/>
                <a:gd name="T43" fmla="*/ 40 h 231"/>
                <a:gd name="T44" fmla="*/ 164 w 164"/>
                <a:gd name="T45" fmla="*/ 44 h 231"/>
                <a:gd name="T46" fmla="*/ 163 w 164"/>
                <a:gd name="T47" fmla="*/ 47 h 231"/>
                <a:gd name="T48" fmla="*/ 160 w 164"/>
                <a:gd name="T49" fmla="*/ 45 h 231"/>
                <a:gd name="T50" fmla="*/ 158 w 164"/>
                <a:gd name="T51" fmla="*/ 42 h 231"/>
                <a:gd name="T52" fmla="*/ 152 w 164"/>
                <a:gd name="T53" fmla="*/ 33 h 231"/>
                <a:gd name="T54" fmla="*/ 140 w 164"/>
                <a:gd name="T55" fmla="*/ 22 h 231"/>
                <a:gd name="T56" fmla="*/ 122 w 164"/>
                <a:gd name="T57" fmla="*/ 13 h 231"/>
                <a:gd name="T58" fmla="*/ 126 w 164"/>
                <a:gd name="T59" fmla="*/ 36 h 231"/>
                <a:gd name="T60" fmla="*/ 124 w 164"/>
                <a:gd name="T61" fmla="*/ 39 h 231"/>
                <a:gd name="T62" fmla="*/ 122 w 164"/>
                <a:gd name="T63" fmla="*/ 40 h 231"/>
                <a:gd name="T64" fmla="*/ 120 w 164"/>
                <a:gd name="T65" fmla="*/ 38 h 231"/>
                <a:gd name="T66" fmla="*/ 69 w 164"/>
                <a:gd name="T67" fmla="*/ 20 h 231"/>
                <a:gd name="T68" fmla="*/ 69 w 164"/>
                <a:gd name="T69" fmla="*/ 20 h 231"/>
                <a:gd name="T70" fmla="*/ 68 w 164"/>
                <a:gd name="T71" fmla="*/ 21 h 231"/>
                <a:gd name="T72" fmla="*/ 82 w 164"/>
                <a:gd name="T73" fmla="*/ 34 h 231"/>
                <a:gd name="T74" fmla="*/ 83 w 164"/>
                <a:gd name="T75" fmla="*/ 36 h 231"/>
                <a:gd name="T76" fmla="*/ 81 w 164"/>
                <a:gd name="T77" fmla="*/ 38 h 231"/>
                <a:gd name="T78" fmla="*/ 51 w 164"/>
                <a:gd name="T79" fmla="*/ 32 h 231"/>
                <a:gd name="T80" fmla="*/ 45 w 164"/>
                <a:gd name="T81" fmla="*/ 38 h 231"/>
                <a:gd name="T82" fmla="*/ 27 w 164"/>
                <a:gd name="T83" fmla="*/ 63 h 231"/>
                <a:gd name="T84" fmla="*/ 16 w 164"/>
                <a:gd name="T85" fmla="*/ 90 h 231"/>
                <a:gd name="T86" fmla="*/ 32 w 164"/>
                <a:gd name="T87" fmla="*/ 100 h 231"/>
                <a:gd name="T88" fmla="*/ 12 w 164"/>
                <a:gd name="T89" fmla="*/ 112 h 231"/>
                <a:gd name="T90" fmla="*/ 11 w 164"/>
                <a:gd name="T91" fmla="*/ 122 h 231"/>
                <a:gd name="T92" fmla="*/ 14 w 164"/>
                <a:gd name="T93" fmla="*/ 150 h 231"/>
                <a:gd name="T94" fmla="*/ 20 w 164"/>
                <a:gd name="T95" fmla="*/ 175 h 231"/>
                <a:gd name="T96" fmla="*/ 26 w 164"/>
                <a:gd name="T97" fmla="*/ 197 h 231"/>
                <a:gd name="T98" fmla="*/ 32 w 164"/>
                <a:gd name="T99" fmla="*/ 213 h 231"/>
                <a:gd name="T100" fmla="*/ 37 w 164"/>
                <a:gd name="T101" fmla="*/ 227 h 231"/>
                <a:gd name="T102" fmla="*/ 36 w 164"/>
                <a:gd name="T103" fmla="*/ 230 h 231"/>
                <a:gd name="T104" fmla="*/ 33 w 164"/>
                <a:gd name="T105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231">
                  <a:moveTo>
                    <a:pt x="33" y="229"/>
                  </a:moveTo>
                  <a:cubicBezTo>
                    <a:pt x="33" y="229"/>
                    <a:pt x="30" y="224"/>
                    <a:pt x="26" y="215"/>
                  </a:cubicBezTo>
                  <a:cubicBezTo>
                    <a:pt x="24" y="211"/>
                    <a:pt x="22" y="205"/>
                    <a:pt x="19" y="199"/>
                  </a:cubicBezTo>
                  <a:cubicBezTo>
                    <a:pt x="17" y="193"/>
                    <a:pt x="14" y="186"/>
                    <a:pt x="12" y="178"/>
                  </a:cubicBezTo>
                  <a:cubicBezTo>
                    <a:pt x="9" y="170"/>
                    <a:pt x="6" y="161"/>
                    <a:pt x="4" y="152"/>
                  </a:cubicBezTo>
                  <a:cubicBezTo>
                    <a:pt x="2" y="143"/>
                    <a:pt x="0" y="133"/>
                    <a:pt x="0" y="122"/>
                  </a:cubicBezTo>
                  <a:cubicBezTo>
                    <a:pt x="0" y="116"/>
                    <a:pt x="1" y="111"/>
                    <a:pt x="1" y="106"/>
                  </a:cubicBezTo>
                  <a:cubicBezTo>
                    <a:pt x="2" y="100"/>
                    <a:pt x="3" y="95"/>
                    <a:pt x="4" y="89"/>
                  </a:cubicBezTo>
                  <a:cubicBezTo>
                    <a:pt x="7" y="78"/>
                    <a:pt x="11" y="68"/>
                    <a:pt x="16" y="57"/>
                  </a:cubicBezTo>
                  <a:cubicBezTo>
                    <a:pt x="21" y="47"/>
                    <a:pt x="28" y="37"/>
                    <a:pt x="36" y="29"/>
                  </a:cubicBezTo>
                  <a:cubicBezTo>
                    <a:pt x="40" y="25"/>
                    <a:pt x="45" y="22"/>
                    <a:pt x="50" y="18"/>
                  </a:cubicBezTo>
                  <a:cubicBezTo>
                    <a:pt x="54" y="15"/>
                    <a:pt x="59" y="12"/>
                    <a:pt x="64" y="10"/>
                  </a:cubicBezTo>
                  <a:cubicBezTo>
                    <a:pt x="69" y="8"/>
                    <a:pt x="75" y="6"/>
                    <a:pt x="80" y="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2" y="4"/>
                    <a:pt x="81" y="4"/>
                    <a:pt x="82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90" y="3"/>
                    <a:pt x="92" y="2"/>
                    <a:pt x="95" y="2"/>
                  </a:cubicBezTo>
                  <a:cubicBezTo>
                    <a:pt x="105" y="0"/>
                    <a:pt x="115" y="2"/>
                    <a:pt x="124" y="4"/>
                  </a:cubicBezTo>
                  <a:cubicBezTo>
                    <a:pt x="133" y="6"/>
                    <a:pt x="140" y="11"/>
                    <a:pt x="145" y="16"/>
                  </a:cubicBezTo>
                  <a:cubicBezTo>
                    <a:pt x="151" y="20"/>
                    <a:pt x="155" y="25"/>
                    <a:pt x="157" y="30"/>
                  </a:cubicBezTo>
                  <a:cubicBezTo>
                    <a:pt x="160" y="34"/>
                    <a:pt x="162" y="37"/>
                    <a:pt x="163" y="40"/>
                  </a:cubicBezTo>
                  <a:cubicBezTo>
                    <a:pt x="164" y="42"/>
                    <a:pt x="164" y="44"/>
                    <a:pt x="164" y="44"/>
                  </a:cubicBezTo>
                  <a:cubicBezTo>
                    <a:pt x="164" y="45"/>
                    <a:pt x="164" y="46"/>
                    <a:pt x="163" y="47"/>
                  </a:cubicBezTo>
                  <a:cubicBezTo>
                    <a:pt x="161" y="47"/>
                    <a:pt x="160" y="46"/>
                    <a:pt x="160" y="45"/>
                  </a:cubicBezTo>
                  <a:cubicBezTo>
                    <a:pt x="160" y="45"/>
                    <a:pt x="159" y="44"/>
                    <a:pt x="158" y="42"/>
                  </a:cubicBezTo>
                  <a:cubicBezTo>
                    <a:pt x="157" y="40"/>
                    <a:pt x="155" y="37"/>
                    <a:pt x="152" y="33"/>
                  </a:cubicBezTo>
                  <a:cubicBezTo>
                    <a:pt x="149" y="29"/>
                    <a:pt x="145" y="25"/>
                    <a:pt x="140" y="22"/>
                  </a:cubicBezTo>
                  <a:cubicBezTo>
                    <a:pt x="135" y="18"/>
                    <a:pt x="129" y="15"/>
                    <a:pt x="122" y="13"/>
                  </a:cubicBezTo>
                  <a:cubicBezTo>
                    <a:pt x="130" y="22"/>
                    <a:pt x="127" y="31"/>
                    <a:pt x="126" y="36"/>
                  </a:cubicBezTo>
                  <a:cubicBezTo>
                    <a:pt x="125" y="38"/>
                    <a:pt x="124" y="39"/>
                    <a:pt x="124" y="39"/>
                  </a:cubicBezTo>
                  <a:cubicBezTo>
                    <a:pt x="124" y="40"/>
                    <a:pt x="123" y="40"/>
                    <a:pt x="122" y="40"/>
                  </a:cubicBezTo>
                  <a:cubicBezTo>
                    <a:pt x="121" y="40"/>
                    <a:pt x="120" y="39"/>
                    <a:pt x="120" y="38"/>
                  </a:cubicBezTo>
                  <a:cubicBezTo>
                    <a:pt x="113" y="21"/>
                    <a:pt x="84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1"/>
                    <a:pt x="68" y="21"/>
                    <a:pt x="68" y="21"/>
                  </a:cubicBezTo>
                  <a:cubicBezTo>
                    <a:pt x="75" y="27"/>
                    <a:pt x="82" y="33"/>
                    <a:pt x="82" y="34"/>
                  </a:cubicBezTo>
                  <a:cubicBezTo>
                    <a:pt x="83" y="34"/>
                    <a:pt x="83" y="35"/>
                    <a:pt x="83" y="36"/>
                  </a:cubicBezTo>
                  <a:cubicBezTo>
                    <a:pt x="83" y="37"/>
                    <a:pt x="82" y="38"/>
                    <a:pt x="81" y="38"/>
                  </a:cubicBezTo>
                  <a:cubicBezTo>
                    <a:pt x="63" y="39"/>
                    <a:pt x="54" y="34"/>
                    <a:pt x="51" y="32"/>
                  </a:cubicBezTo>
                  <a:cubicBezTo>
                    <a:pt x="49" y="34"/>
                    <a:pt x="47" y="36"/>
                    <a:pt x="45" y="38"/>
                  </a:cubicBezTo>
                  <a:cubicBezTo>
                    <a:pt x="38" y="45"/>
                    <a:pt x="32" y="53"/>
                    <a:pt x="27" y="63"/>
                  </a:cubicBezTo>
                  <a:cubicBezTo>
                    <a:pt x="22" y="71"/>
                    <a:pt x="19" y="81"/>
                    <a:pt x="16" y="90"/>
                  </a:cubicBezTo>
                  <a:cubicBezTo>
                    <a:pt x="27" y="90"/>
                    <a:pt x="32" y="100"/>
                    <a:pt x="32" y="100"/>
                  </a:cubicBezTo>
                  <a:cubicBezTo>
                    <a:pt x="23" y="102"/>
                    <a:pt x="16" y="107"/>
                    <a:pt x="12" y="112"/>
                  </a:cubicBezTo>
                  <a:cubicBezTo>
                    <a:pt x="12" y="115"/>
                    <a:pt x="11" y="119"/>
                    <a:pt x="11" y="122"/>
                  </a:cubicBezTo>
                  <a:cubicBezTo>
                    <a:pt x="10" y="131"/>
                    <a:pt x="12" y="141"/>
                    <a:pt x="14" y="150"/>
                  </a:cubicBezTo>
                  <a:cubicBezTo>
                    <a:pt x="15" y="159"/>
                    <a:pt x="18" y="168"/>
                    <a:pt x="20" y="175"/>
                  </a:cubicBezTo>
                  <a:cubicBezTo>
                    <a:pt x="22" y="183"/>
                    <a:pt x="24" y="190"/>
                    <a:pt x="26" y="197"/>
                  </a:cubicBezTo>
                  <a:cubicBezTo>
                    <a:pt x="28" y="203"/>
                    <a:pt x="30" y="209"/>
                    <a:pt x="32" y="213"/>
                  </a:cubicBezTo>
                  <a:cubicBezTo>
                    <a:pt x="35" y="222"/>
                    <a:pt x="37" y="227"/>
                    <a:pt x="37" y="227"/>
                  </a:cubicBezTo>
                  <a:cubicBezTo>
                    <a:pt x="38" y="228"/>
                    <a:pt x="37" y="229"/>
                    <a:pt x="36" y="230"/>
                  </a:cubicBezTo>
                  <a:cubicBezTo>
                    <a:pt x="35" y="231"/>
                    <a:pt x="33" y="230"/>
                    <a:pt x="33" y="229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6861395" y="962025"/>
              <a:ext cx="317500" cy="204788"/>
            </a:xfrm>
            <a:custGeom>
              <a:avLst/>
              <a:gdLst>
                <a:gd name="T0" fmla="*/ 57 w 103"/>
                <a:gd name="T1" fmla="*/ 36 h 66"/>
                <a:gd name="T2" fmla="*/ 67 w 103"/>
                <a:gd name="T3" fmla="*/ 26 h 66"/>
                <a:gd name="T4" fmla="*/ 5 w 103"/>
                <a:gd name="T5" fmla="*/ 56 h 66"/>
                <a:gd name="T6" fmla="*/ 0 w 103"/>
                <a:gd name="T7" fmla="*/ 54 h 66"/>
                <a:gd name="T8" fmla="*/ 88 w 103"/>
                <a:gd name="T9" fmla="*/ 27 h 66"/>
                <a:gd name="T10" fmla="*/ 97 w 103"/>
                <a:gd name="T11" fmla="*/ 50 h 66"/>
                <a:gd name="T12" fmla="*/ 69 w 103"/>
                <a:gd name="T13" fmla="*/ 62 h 66"/>
                <a:gd name="T14" fmla="*/ 57 w 103"/>
                <a:gd name="T1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57" y="36"/>
                  </a:moveTo>
                  <a:cubicBezTo>
                    <a:pt x="59" y="32"/>
                    <a:pt x="63" y="28"/>
                    <a:pt x="67" y="26"/>
                  </a:cubicBezTo>
                  <a:cubicBezTo>
                    <a:pt x="26" y="19"/>
                    <a:pt x="6" y="55"/>
                    <a:pt x="5" y="5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29" y="0"/>
                    <a:pt x="88" y="27"/>
                  </a:cubicBezTo>
                  <a:cubicBezTo>
                    <a:pt x="88" y="27"/>
                    <a:pt x="103" y="31"/>
                    <a:pt x="97" y="50"/>
                  </a:cubicBezTo>
                  <a:cubicBezTo>
                    <a:pt x="94" y="60"/>
                    <a:pt x="79" y="66"/>
                    <a:pt x="69" y="62"/>
                  </a:cubicBezTo>
                  <a:cubicBezTo>
                    <a:pt x="58" y="58"/>
                    <a:pt x="53" y="47"/>
                    <a:pt x="57" y="3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"/>
            <p:cNvSpPr/>
            <p:nvPr/>
          </p:nvSpPr>
          <p:spPr bwMode="auto">
            <a:xfrm>
              <a:off x="7018558" y="1079500"/>
              <a:ext cx="352425" cy="220663"/>
            </a:xfrm>
            <a:custGeom>
              <a:avLst/>
              <a:gdLst>
                <a:gd name="T0" fmla="*/ 107 w 114"/>
                <a:gd name="T1" fmla="*/ 2 h 71"/>
                <a:gd name="T2" fmla="*/ 105 w 114"/>
                <a:gd name="T3" fmla="*/ 8 h 71"/>
                <a:gd name="T4" fmla="*/ 100 w 114"/>
                <a:gd name="T5" fmla="*/ 23 h 71"/>
                <a:gd name="T6" fmla="*/ 95 w 114"/>
                <a:gd name="T7" fmla="*/ 32 h 71"/>
                <a:gd name="T8" fmla="*/ 89 w 114"/>
                <a:gd name="T9" fmla="*/ 41 h 71"/>
                <a:gd name="T10" fmla="*/ 80 w 114"/>
                <a:gd name="T11" fmla="*/ 48 h 71"/>
                <a:gd name="T12" fmla="*/ 71 w 114"/>
                <a:gd name="T13" fmla="*/ 52 h 71"/>
                <a:gd name="T14" fmla="*/ 59 w 114"/>
                <a:gd name="T15" fmla="*/ 53 h 71"/>
                <a:gd name="T16" fmla="*/ 48 w 114"/>
                <a:gd name="T17" fmla="*/ 52 h 71"/>
                <a:gd name="T18" fmla="*/ 36 w 114"/>
                <a:gd name="T19" fmla="*/ 50 h 71"/>
                <a:gd name="T20" fmla="*/ 26 w 114"/>
                <a:gd name="T21" fmla="*/ 47 h 71"/>
                <a:gd name="T22" fmla="*/ 17 w 114"/>
                <a:gd name="T23" fmla="*/ 44 h 71"/>
                <a:gd name="T24" fmla="*/ 10 w 114"/>
                <a:gd name="T25" fmla="*/ 41 h 71"/>
                <a:gd name="T26" fmla="*/ 4 w 114"/>
                <a:gd name="T27" fmla="*/ 39 h 71"/>
                <a:gd name="T28" fmla="*/ 4 w 114"/>
                <a:gd name="T29" fmla="*/ 39 h 71"/>
                <a:gd name="T30" fmla="*/ 0 w 114"/>
                <a:gd name="T31" fmla="*/ 41 h 71"/>
                <a:gd name="T32" fmla="*/ 1 w 114"/>
                <a:gd name="T33" fmla="*/ 44 h 71"/>
                <a:gd name="T34" fmla="*/ 6 w 114"/>
                <a:gd name="T35" fmla="*/ 48 h 71"/>
                <a:gd name="T36" fmla="*/ 12 w 114"/>
                <a:gd name="T37" fmla="*/ 53 h 71"/>
                <a:gd name="T38" fmla="*/ 21 w 114"/>
                <a:gd name="T39" fmla="*/ 58 h 71"/>
                <a:gd name="T40" fmla="*/ 31 w 114"/>
                <a:gd name="T41" fmla="*/ 64 h 71"/>
                <a:gd name="T42" fmla="*/ 44 w 114"/>
                <a:gd name="T43" fmla="*/ 68 h 71"/>
                <a:gd name="T44" fmla="*/ 59 w 114"/>
                <a:gd name="T45" fmla="*/ 71 h 71"/>
                <a:gd name="T46" fmla="*/ 75 w 114"/>
                <a:gd name="T47" fmla="*/ 69 h 71"/>
                <a:gd name="T48" fmla="*/ 91 w 114"/>
                <a:gd name="T49" fmla="*/ 62 h 71"/>
                <a:gd name="T50" fmla="*/ 102 w 114"/>
                <a:gd name="T51" fmla="*/ 51 h 71"/>
                <a:gd name="T52" fmla="*/ 112 w 114"/>
                <a:gd name="T53" fmla="*/ 27 h 71"/>
                <a:gd name="T54" fmla="*/ 114 w 114"/>
                <a:gd name="T55" fmla="*/ 9 h 71"/>
                <a:gd name="T56" fmla="*/ 113 w 114"/>
                <a:gd name="T57" fmla="*/ 3 h 71"/>
                <a:gd name="T58" fmla="*/ 109 w 114"/>
                <a:gd name="T59" fmla="*/ 0 h 71"/>
                <a:gd name="T60" fmla="*/ 107 w 114"/>
                <a:gd name="T6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71">
                  <a:moveTo>
                    <a:pt x="107" y="2"/>
                  </a:moveTo>
                  <a:cubicBezTo>
                    <a:pt x="107" y="2"/>
                    <a:pt x="106" y="5"/>
                    <a:pt x="105" y="8"/>
                  </a:cubicBezTo>
                  <a:cubicBezTo>
                    <a:pt x="104" y="12"/>
                    <a:pt x="102" y="17"/>
                    <a:pt x="100" y="23"/>
                  </a:cubicBezTo>
                  <a:cubicBezTo>
                    <a:pt x="98" y="26"/>
                    <a:pt x="97" y="29"/>
                    <a:pt x="95" y="32"/>
                  </a:cubicBezTo>
                  <a:cubicBezTo>
                    <a:pt x="93" y="35"/>
                    <a:pt x="91" y="38"/>
                    <a:pt x="89" y="41"/>
                  </a:cubicBezTo>
                  <a:cubicBezTo>
                    <a:pt x="86" y="43"/>
                    <a:pt x="83" y="46"/>
                    <a:pt x="80" y="48"/>
                  </a:cubicBezTo>
                  <a:cubicBezTo>
                    <a:pt x="78" y="50"/>
                    <a:pt x="74" y="51"/>
                    <a:pt x="71" y="52"/>
                  </a:cubicBezTo>
                  <a:cubicBezTo>
                    <a:pt x="67" y="53"/>
                    <a:pt x="63" y="53"/>
                    <a:pt x="59" y="53"/>
                  </a:cubicBezTo>
                  <a:cubicBezTo>
                    <a:pt x="56" y="53"/>
                    <a:pt x="52" y="53"/>
                    <a:pt x="48" y="52"/>
                  </a:cubicBezTo>
                  <a:cubicBezTo>
                    <a:pt x="44" y="51"/>
                    <a:pt x="40" y="51"/>
                    <a:pt x="36" y="50"/>
                  </a:cubicBezTo>
                  <a:cubicBezTo>
                    <a:pt x="33" y="49"/>
                    <a:pt x="29" y="48"/>
                    <a:pt x="26" y="47"/>
                  </a:cubicBezTo>
                  <a:cubicBezTo>
                    <a:pt x="23" y="46"/>
                    <a:pt x="20" y="45"/>
                    <a:pt x="17" y="44"/>
                  </a:cubicBezTo>
                  <a:cubicBezTo>
                    <a:pt x="14" y="43"/>
                    <a:pt x="12" y="42"/>
                    <a:pt x="10" y="41"/>
                  </a:cubicBezTo>
                  <a:cubicBezTo>
                    <a:pt x="6" y="40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39"/>
                    <a:pt x="1" y="40"/>
                    <a:pt x="0" y="41"/>
                  </a:cubicBezTo>
                  <a:cubicBezTo>
                    <a:pt x="0" y="42"/>
                    <a:pt x="0" y="44"/>
                    <a:pt x="1" y="44"/>
                  </a:cubicBezTo>
                  <a:cubicBezTo>
                    <a:pt x="1" y="44"/>
                    <a:pt x="3" y="46"/>
                    <a:pt x="6" y="48"/>
                  </a:cubicBezTo>
                  <a:cubicBezTo>
                    <a:pt x="8" y="50"/>
                    <a:pt x="10" y="51"/>
                    <a:pt x="12" y="53"/>
                  </a:cubicBezTo>
                  <a:cubicBezTo>
                    <a:pt x="15" y="55"/>
                    <a:pt x="17" y="57"/>
                    <a:pt x="21" y="58"/>
                  </a:cubicBezTo>
                  <a:cubicBezTo>
                    <a:pt x="24" y="60"/>
                    <a:pt x="27" y="62"/>
                    <a:pt x="31" y="64"/>
                  </a:cubicBezTo>
                  <a:cubicBezTo>
                    <a:pt x="35" y="65"/>
                    <a:pt x="39" y="67"/>
                    <a:pt x="44" y="68"/>
                  </a:cubicBezTo>
                  <a:cubicBezTo>
                    <a:pt x="49" y="69"/>
                    <a:pt x="54" y="70"/>
                    <a:pt x="59" y="71"/>
                  </a:cubicBezTo>
                  <a:cubicBezTo>
                    <a:pt x="64" y="71"/>
                    <a:pt x="70" y="70"/>
                    <a:pt x="75" y="69"/>
                  </a:cubicBezTo>
                  <a:cubicBezTo>
                    <a:pt x="81" y="68"/>
                    <a:pt x="86" y="65"/>
                    <a:pt x="91" y="62"/>
                  </a:cubicBezTo>
                  <a:cubicBezTo>
                    <a:pt x="95" y="59"/>
                    <a:pt x="99" y="55"/>
                    <a:pt x="102" y="51"/>
                  </a:cubicBezTo>
                  <a:cubicBezTo>
                    <a:pt x="108" y="43"/>
                    <a:pt x="111" y="34"/>
                    <a:pt x="112" y="27"/>
                  </a:cubicBezTo>
                  <a:cubicBezTo>
                    <a:pt x="114" y="20"/>
                    <a:pt x="114" y="14"/>
                    <a:pt x="114" y="9"/>
                  </a:cubicBezTo>
                  <a:cubicBezTo>
                    <a:pt x="113" y="5"/>
                    <a:pt x="113" y="3"/>
                    <a:pt x="113" y="3"/>
                  </a:cubicBezTo>
                  <a:cubicBezTo>
                    <a:pt x="113" y="1"/>
                    <a:pt x="111" y="0"/>
                    <a:pt x="109" y="0"/>
                  </a:cubicBezTo>
                  <a:cubicBezTo>
                    <a:pt x="108" y="1"/>
                    <a:pt x="107" y="1"/>
                    <a:pt x="107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7191595" y="1104900"/>
              <a:ext cx="120650" cy="114300"/>
            </a:xfrm>
            <a:custGeom>
              <a:avLst/>
              <a:gdLst>
                <a:gd name="T0" fmla="*/ 33 w 39"/>
                <a:gd name="T1" fmla="*/ 2 h 37"/>
                <a:gd name="T2" fmla="*/ 31 w 39"/>
                <a:gd name="T3" fmla="*/ 7 h 37"/>
                <a:gd name="T4" fmla="*/ 24 w 39"/>
                <a:gd name="T5" fmla="*/ 17 h 37"/>
                <a:gd name="T6" fmla="*/ 19 w 39"/>
                <a:gd name="T7" fmla="*/ 20 h 37"/>
                <a:gd name="T8" fmla="*/ 16 w 39"/>
                <a:gd name="T9" fmla="*/ 20 h 37"/>
                <a:gd name="T10" fmla="*/ 14 w 39"/>
                <a:gd name="T11" fmla="*/ 21 h 37"/>
                <a:gd name="T12" fmla="*/ 10 w 39"/>
                <a:gd name="T13" fmla="*/ 21 h 37"/>
                <a:gd name="T14" fmla="*/ 9 w 39"/>
                <a:gd name="T15" fmla="*/ 21 h 37"/>
                <a:gd name="T16" fmla="*/ 8 w 39"/>
                <a:gd name="T17" fmla="*/ 21 h 37"/>
                <a:gd name="T18" fmla="*/ 0 w 39"/>
                <a:gd name="T19" fmla="*/ 29 h 37"/>
                <a:gd name="T20" fmla="*/ 9 w 39"/>
                <a:gd name="T21" fmla="*/ 37 h 37"/>
                <a:gd name="T22" fmla="*/ 11 w 39"/>
                <a:gd name="T23" fmla="*/ 37 h 37"/>
                <a:gd name="T24" fmla="*/ 13 w 39"/>
                <a:gd name="T25" fmla="*/ 36 h 37"/>
                <a:gd name="T26" fmla="*/ 18 w 39"/>
                <a:gd name="T27" fmla="*/ 34 h 37"/>
                <a:gd name="T28" fmla="*/ 22 w 39"/>
                <a:gd name="T29" fmla="*/ 32 h 37"/>
                <a:gd name="T30" fmla="*/ 25 w 39"/>
                <a:gd name="T31" fmla="*/ 30 h 37"/>
                <a:gd name="T32" fmla="*/ 32 w 39"/>
                <a:gd name="T33" fmla="*/ 24 h 37"/>
                <a:gd name="T34" fmla="*/ 38 w 39"/>
                <a:gd name="T35" fmla="*/ 9 h 37"/>
                <a:gd name="T36" fmla="*/ 39 w 39"/>
                <a:gd name="T37" fmla="*/ 2 h 37"/>
                <a:gd name="T38" fmla="*/ 36 w 39"/>
                <a:gd name="T39" fmla="*/ 0 h 37"/>
                <a:gd name="T40" fmla="*/ 33 w 39"/>
                <a:gd name="T4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7">
                  <a:moveTo>
                    <a:pt x="33" y="2"/>
                  </a:moveTo>
                  <a:cubicBezTo>
                    <a:pt x="33" y="2"/>
                    <a:pt x="33" y="4"/>
                    <a:pt x="31" y="7"/>
                  </a:cubicBezTo>
                  <a:cubicBezTo>
                    <a:pt x="30" y="10"/>
                    <a:pt x="27" y="14"/>
                    <a:pt x="24" y="17"/>
                  </a:cubicBezTo>
                  <a:cubicBezTo>
                    <a:pt x="22" y="18"/>
                    <a:pt x="20" y="19"/>
                    <a:pt x="19" y="20"/>
                  </a:cubicBezTo>
                  <a:cubicBezTo>
                    <a:pt x="18" y="20"/>
                    <a:pt x="17" y="20"/>
                    <a:pt x="16" y="20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4" y="22"/>
                    <a:pt x="0" y="25"/>
                    <a:pt x="0" y="29"/>
                  </a:cubicBezTo>
                  <a:cubicBezTo>
                    <a:pt x="1" y="34"/>
                    <a:pt x="4" y="37"/>
                    <a:pt x="9" y="37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1" y="37"/>
                    <a:pt x="11" y="36"/>
                    <a:pt x="13" y="36"/>
                  </a:cubicBezTo>
                  <a:cubicBezTo>
                    <a:pt x="14" y="36"/>
                    <a:pt x="16" y="35"/>
                    <a:pt x="18" y="34"/>
                  </a:cubicBezTo>
                  <a:cubicBezTo>
                    <a:pt x="19" y="34"/>
                    <a:pt x="20" y="33"/>
                    <a:pt x="22" y="32"/>
                  </a:cubicBezTo>
                  <a:cubicBezTo>
                    <a:pt x="23" y="32"/>
                    <a:pt x="24" y="31"/>
                    <a:pt x="25" y="30"/>
                  </a:cubicBezTo>
                  <a:cubicBezTo>
                    <a:pt x="28" y="28"/>
                    <a:pt x="30" y="26"/>
                    <a:pt x="32" y="24"/>
                  </a:cubicBezTo>
                  <a:cubicBezTo>
                    <a:pt x="35" y="19"/>
                    <a:pt x="37" y="13"/>
                    <a:pt x="38" y="9"/>
                  </a:cubicBezTo>
                  <a:cubicBezTo>
                    <a:pt x="39" y="5"/>
                    <a:pt x="39" y="2"/>
                    <a:pt x="39" y="2"/>
                  </a:cubicBezTo>
                  <a:cubicBezTo>
                    <a:pt x="39" y="1"/>
                    <a:pt x="38" y="0"/>
                    <a:pt x="36" y="0"/>
                  </a:cubicBezTo>
                  <a:cubicBezTo>
                    <a:pt x="35" y="0"/>
                    <a:pt x="34" y="1"/>
                    <a:pt x="33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6224808" y="1470025"/>
              <a:ext cx="725488" cy="501650"/>
            </a:xfrm>
            <a:custGeom>
              <a:avLst/>
              <a:gdLst>
                <a:gd name="T0" fmla="*/ 234 w 235"/>
                <a:gd name="T1" fmla="*/ 31 h 162"/>
                <a:gd name="T2" fmla="*/ 220 w 235"/>
                <a:gd name="T3" fmla="*/ 25 h 162"/>
                <a:gd name="T4" fmla="*/ 203 w 235"/>
                <a:gd name="T5" fmla="*/ 18 h 162"/>
                <a:gd name="T6" fmla="*/ 181 w 235"/>
                <a:gd name="T7" fmla="*/ 11 h 162"/>
                <a:gd name="T8" fmla="*/ 155 w 235"/>
                <a:gd name="T9" fmla="*/ 4 h 162"/>
                <a:gd name="T10" fmla="*/ 123 w 235"/>
                <a:gd name="T11" fmla="*/ 0 h 162"/>
                <a:gd name="T12" fmla="*/ 107 w 235"/>
                <a:gd name="T13" fmla="*/ 2 h 162"/>
                <a:gd name="T14" fmla="*/ 90 w 235"/>
                <a:gd name="T15" fmla="*/ 5 h 162"/>
                <a:gd name="T16" fmla="*/ 58 w 235"/>
                <a:gd name="T17" fmla="*/ 17 h 162"/>
                <a:gd name="T18" fmla="*/ 29 w 235"/>
                <a:gd name="T19" fmla="*/ 37 h 162"/>
                <a:gd name="T20" fmla="*/ 18 w 235"/>
                <a:gd name="T21" fmla="*/ 50 h 162"/>
                <a:gd name="T22" fmla="*/ 10 w 235"/>
                <a:gd name="T23" fmla="*/ 64 h 162"/>
                <a:gd name="T24" fmla="*/ 4 w 235"/>
                <a:gd name="T25" fmla="*/ 79 h 162"/>
                <a:gd name="T26" fmla="*/ 4 w 235"/>
                <a:gd name="T27" fmla="*/ 80 h 162"/>
                <a:gd name="T28" fmla="*/ 4 w 235"/>
                <a:gd name="T29" fmla="*/ 82 h 162"/>
                <a:gd name="T30" fmla="*/ 4 w 235"/>
                <a:gd name="T31" fmla="*/ 83 h 162"/>
                <a:gd name="T32" fmla="*/ 3 w 235"/>
                <a:gd name="T33" fmla="*/ 87 h 162"/>
                <a:gd name="T34" fmla="*/ 2 w 235"/>
                <a:gd name="T35" fmla="*/ 94 h 162"/>
                <a:gd name="T36" fmla="*/ 4 w 235"/>
                <a:gd name="T37" fmla="*/ 122 h 162"/>
                <a:gd name="T38" fmla="*/ 16 w 235"/>
                <a:gd name="T39" fmla="*/ 143 h 162"/>
                <a:gd name="T40" fmla="*/ 31 w 235"/>
                <a:gd name="T41" fmla="*/ 155 h 162"/>
                <a:gd name="T42" fmla="*/ 41 w 235"/>
                <a:gd name="T43" fmla="*/ 160 h 162"/>
                <a:gd name="T44" fmla="*/ 46 w 235"/>
                <a:gd name="T45" fmla="*/ 161 h 162"/>
                <a:gd name="T46" fmla="*/ 48 w 235"/>
                <a:gd name="T47" fmla="*/ 160 h 162"/>
                <a:gd name="T48" fmla="*/ 47 w 235"/>
                <a:gd name="T49" fmla="*/ 157 h 162"/>
                <a:gd name="T50" fmla="*/ 44 w 235"/>
                <a:gd name="T51" fmla="*/ 155 h 162"/>
                <a:gd name="T52" fmla="*/ 34 w 235"/>
                <a:gd name="T53" fmla="*/ 150 h 162"/>
                <a:gd name="T54" fmla="*/ 22 w 235"/>
                <a:gd name="T55" fmla="*/ 138 h 162"/>
                <a:gd name="T56" fmla="*/ 13 w 235"/>
                <a:gd name="T57" fmla="*/ 121 h 162"/>
                <a:gd name="T58" fmla="*/ 37 w 235"/>
                <a:gd name="T59" fmla="*/ 124 h 162"/>
                <a:gd name="T60" fmla="*/ 40 w 235"/>
                <a:gd name="T61" fmla="*/ 122 h 162"/>
                <a:gd name="T62" fmla="*/ 41 w 235"/>
                <a:gd name="T63" fmla="*/ 120 h 162"/>
                <a:gd name="T64" fmla="*/ 40 w 235"/>
                <a:gd name="T65" fmla="*/ 118 h 162"/>
                <a:gd name="T66" fmla="*/ 20 w 235"/>
                <a:gd name="T67" fmla="*/ 69 h 162"/>
                <a:gd name="T68" fmla="*/ 20 w 235"/>
                <a:gd name="T69" fmla="*/ 69 h 162"/>
                <a:gd name="T70" fmla="*/ 21 w 235"/>
                <a:gd name="T71" fmla="*/ 68 h 162"/>
                <a:gd name="T72" fmla="*/ 34 w 235"/>
                <a:gd name="T73" fmla="*/ 82 h 162"/>
                <a:gd name="T74" fmla="*/ 37 w 235"/>
                <a:gd name="T75" fmla="*/ 82 h 162"/>
                <a:gd name="T76" fmla="*/ 38 w 235"/>
                <a:gd name="T77" fmla="*/ 80 h 162"/>
                <a:gd name="T78" fmla="*/ 32 w 235"/>
                <a:gd name="T79" fmla="*/ 51 h 162"/>
                <a:gd name="T80" fmla="*/ 38 w 235"/>
                <a:gd name="T81" fmla="*/ 45 h 162"/>
                <a:gd name="T82" fmla="*/ 63 w 235"/>
                <a:gd name="T83" fmla="*/ 27 h 162"/>
                <a:gd name="T84" fmla="*/ 91 w 235"/>
                <a:gd name="T85" fmla="*/ 17 h 162"/>
                <a:gd name="T86" fmla="*/ 102 w 235"/>
                <a:gd name="T87" fmla="*/ 32 h 162"/>
                <a:gd name="T88" fmla="*/ 114 w 235"/>
                <a:gd name="T89" fmla="*/ 12 h 162"/>
                <a:gd name="T90" fmla="*/ 124 w 235"/>
                <a:gd name="T91" fmla="*/ 11 h 162"/>
                <a:gd name="T92" fmla="*/ 153 w 235"/>
                <a:gd name="T93" fmla="*/ 13 h 162"/>
                <a:gd name="T94" fmla="*/ 179 w 235"/>
                <a:gd name="T95" fmla="*/ 19 h 162"/>
                <a:gd name="T96" fmla="*/ 201 w 235"/>
                <a:gd name="T97" fmla="*/ 25 h 162"/>
                <a:gd name="T98" fmla="*/ 217 w 235"/>
                <a:gd name="T99" fmla="*/ 30 h 162"/>
                <a:gd name="T100" fmla="*/ 232 w 235"/>
                <a:gd name="T101" fmla="*/ 35 h 162"/>
                <a:gd name="T102" fmla="*/ 235 w 235"/>
                <a:gd name="T103" fmla="*/ 34 h 162"/>
                <a:gd name="T104" fmla="*/ 234 w 235"/>
                <a:gd name="T105" fmla="*/ 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62">
                  <a:moveTo>
                    <a:pt x="234" y="31"/>
                  </a:moveTo>
                  <a:cubicBezTo>
                    <a:pt x="234" y="31"/>
                    <a:pt x="229" y="29"/>
                    <a:pt x="220" y="25"/>
                  </a:cubicBezTo>
                  <a:cubicBezTo>
                    <a:pt x="215" y="23"/>
                    <a:pt x="210" y="21"/>
                    <a:pt x="203" y="18"/>
                  </a:cubicBezTo>
                  <a:cubicBezTo>
                    <a:pt x="197" y="16"/>
                    <a:pt x="189" y="13"/>
                    <a:pt x="181" y="11"/>
                  </a:cubicBezTo>
                  <a:cubicBezTo>
                    <a:pt x="173" y="8"/>
                    <a:pt x="164" y="6"/>
                    <a:pt x="155" y="4"/>
                  </a:cubicBezTo>
                  <a:cubicBezTo>
                    <a:pt x="145" y="2"/>
                    <a:pt x="135" y="0"/>
                    <a:pt x="123" y="0"/>
                  </a:cubicBezTo>
                  <a:cubicBezTo>
                    <a:pt x="118" y="1"/>
                    <a:pt x="112" y="1"/>
                    <a:pt x="107" y="2"/>
                  </a:cubicBezTo>
                  <a:cubicBezTo>
                    <a:pt x="101" y="3"/>
                    <a:pt x="96" y="4"/>
                    <a:pt x="90" y="5"/>
                  </a:cubicBezTo>
                  <a:cubicBezTo>
                    <a:pt x="79" y="8"/>
                    <a:pt x="68" y="11"/>
                    <a:pt x="58" y="17"/>
                  </a:cubicBezTo>
                  <a:cubicBezTo>
                    <a:pt x="47" y="22"/>
                    <a:pt x="37" y="29"/>
                    <a:pt x="29" y="37"/>
                  </a:cubicBezTo>
                  <a:cubicBezTo>
                    <a:pt x="25" y="41"/>
                    <a:pt x="22" y="45"/>
                    <a:pt x="18" y="50"/>
                  </a:cubicBezTo>
                  <a:cubicBezTo>
                    <a:pt x="15" y="55"/>
                    <a:pt x="12" y="59"/>
                    <a:pt x="10" y="64"/>
                  </a:cubicBezTo>
                  <a:cubicBezTo>
                    <a:pt x="7" y="69"/>
                    <a:pt x="6" y="74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9"/>
                    <a:pt x="2" y="91"/>
                    <a:pt x="2" y="94"/>
                  </a:cubicBezTo>
                  <a:cubicBezTo>
                    <a:pt x="0" y="105"/>
                    <a:pt x="2" y="114"/>
                    <a:pt x="4" y="122"/>
                  </a:cubicBezTo>
                  <a:cubicBezTo>
                    <a:pt x="7" y="131"/>
                    <a:pt x="12" y="138"/>
                    <a:pt x="16" y="143"/>
                  </a:cubicBezTo>
                  <a:cubicBezTo>
                    <a:pt x="21" y="149"/>
                    <a:pt x="26" y="152"/>
                    <a:pt x="31" y="155"/>
                  </a:cubicBezTo>
                  <a:cubicBezTo>
                    <a:pt x="35" y="157"/>
                    <a:pt x="39" y="159"/>
                    <a:pt x="41" y="160"/>
                  </a:cubicBezTo>
                  <a:cubicBezTo>
                    <a:pt x="44" y="161"/>
                    <a:pt x="46" y="161"/>
                    <a:pt x="46" y="161"/>
                  </a:cubicBezTo>
                  <a:cubicBezTo>
                    <a:pt x="47" y="162"/>
                    <a:pt x="48" y="161"/>
                    <a:pt x="48" y="160"/>
                  </a:cubicBezTo>
                  <a:cubicBezTo>
                    <a:pt x="49" y="159"/>
                    <a:pt x="48" y="157"/>
                    <a:pt x="47" y="157"/>
                  </a:cubicBezTo>
                  <a:cubicBezTo>
                    <a:pt x="47" y="157"/>
                    <a:pt x="46" y="156"/>
                    <a:pt x="44" y="155"/>
                  </a:cubicBezTo>
                  <a:cubicBezTo>
                    <a:pt x="41" y="154"/>
                    <a:pt x="38" y="152"/>
                    <a:pt x="34" y="150"/>
                  </a:cubicBezTo>
                  <a:cubicBezTo>
                    <a:pt x="31" y="147"/>
                    <a:pt x="26" y="143"/>
                    <a:pt x="22" y="138"/>
                  </a:cubicBezTo>
                  <a:cubicBezTo>
                    <a:pt x="19" y="134"/>
                    <a:pt x="15" y="128"/>
                    <a:pt x="13" y="121"/>
                  </a:cubicBezTo>
                  <a:cubicBezTo>
                    <a:pt x="23" y="128"/>
                    <a:pt x="32" y="126"/>
                    <a:pt x="37" y="124"/>
                  </a:cubicBezTo>
                  <a:cubicBezTo>
                    <a:pt x="39" y="123"/>
                    <a:pt x="40" y="122"/>
                    <a:pt x="40" y="122"/>
                  </a:cubicBezTo>
                  <a:cubicBezTo>
                    <a:pt x="41" y="122"/>
                    <a:pt x="41" y="121"/>
                    <a:pt x="41" y="120"/>
                  </a:cubicBezTo>
                  <a:cubicBezTo>
                    <a:pt x="41" y="119"/>
                    <a:pt x="40" y="119"/>
                    <a:pt x="40" y="118"/>
                  </a:cubicBezTo>
                  <a:cubicBezTo>
                    <a:pt x="22" y="112"/>
                    <a:pt x="20" y="84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1" y="69"/>
                    <a:pt x="21" y="68"/>
                    <a:pt x="21" y="68"/>
                  </a:cubicBezTo>
                  <a:cubicBezTo>
                    <a:pt x="27" y="74"/>
                    <a:pt x="34" y="81"/>
                    <a:pt x="34" y="82"/>
                  </a:cubicBezTo>
                  <a:cubicBezTo>
                    <a:pt x="35" y="82"/>
                    <a:pt x="36" y="82"/>
                    <a:pt x="37" y="82"/>
                  </a:cubicBezTo>
                  <a:cubicBezTo>
                    <a:pt x="38" y="82"/>
                    <a:pt x="38" y="81"/>
                    <a:pt x="38" y="80"/>
                  </a:cubicBezTo>
                  <a:cubicBezTo>
                    <a:pt x="40" y="63"/>
                    <a:pt x="34" y="54"/>
                    <a:pt x="32" y="51"/>
                  </a:cubicBezTo>
                  <a:cubicBezTo>
                    <a:pt x="34" y="49"/>
                    <a:pt x="36" y="47"/>
                    <a:pt x="38" y="45"/>
                  </a:cubicBezTo>
                  <a:cubicBezTo>
                    <a:pt x="45" y="38"/>
                    <a:pt x="54" y="32"/>
                    <a:pt x="63" y="27"/>
                  </a:cubicBezTo>
                  <a:cubicBezTo>
                    <a:pt x="72" y="22"/>
                    <a:pt x="82" y="19"/>
                    <a:pt x="91" y="17"/>
                  </a:cubicBezTo>
                  <a:cubicBezTo>
                    <a:pt x="91" y="27"/>
                    <a:pt x="102" y="32"/>
                    <a:pt x="102" y="32"/>
                  </a:cubicBezTo>
                  <a:cubicBezTo>
                    <a:pt x="103" y="23"/>
                    <a:pt x="108" y="16"/>
                    <a:pt x="114" y="12"/>
                  </a:cubicBezTo>
                  <a:cubicBezTo>
                    <a:pt x="117" y="12"/>
                    <a:pt x="121" y="11"/>
                    <a:pt x="124" y="11"/>
                  </a:cubicBezTo>
                  <a:cubicBezTo>
                    <a:pt x="134" y="10"/>
                    <a:pt x="144" y="12"/>
                    <a:pt x="153" y="13"/>
                  </a:cubicBezTo>
                  <a:cubicBezTo>
                    <a:pt x="162" y="15"/>
                    <a:pt x="171" y="17"/>
                    <a:pt x="179" y="19"/>
                  </a:cubicBezTo>
                  <a:cubicBezTo>
                    <a:pt x="187" y="21"/>
                    <a:pt x="194" y="23"/>
                    <a:pt x="201" y="25"/>
                  </a:cubicBezTo>
                  <a:cubicBezTo>
                    <a:pt x="207" y="27"/>
                    <a:pt x="213" y="29"/>
                    <a:pt x="217" y="30"/>
                  </a:cubicBezTo>
                  <a:cubicBezTo>
                    <a:pt x="227" y="34"/>
                    <a:pt x="232" y="35"/>
                    <a:pt x="232" y="35"/>
                  </a:cubicBezTo>
                  <a:cubicBezTo>
                    <a:pt x="233" y="36"/>
                    <a:pt x="234" y="35"/>
                    <a:pt x="235" y="34"/>
                  </a:cubicBezTo>
                  <a:cubicBezTo>
                    <a:pt x="235" y="33"/>
                    <a:pt x="235" y="32"/>
                    <a:pt x="234" y="31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/>
            <p:nvPr/>
          </p:nvSpPr>
          <p:spPr bwMode="auto">
            <a:xfrm>
              <a:off x="6323233" y="1501775"/>
              <a:ext cx="209550" cy="309563"/>
            </a:xfrm>
            <a:custGeom>
              <a:avLst/>
              <a:gdLst>
                <a:gd name="T0" fmla="*/ 38 w 68"/>
                <a:gd name="T1" fmla="*/ 56 h 100"/>
                <a:gd name="T2" fmla="*/ 27 w 68"/>
                <a:gd name="T3" fmla="*/ 65 h 100"/>
                <a:gd name="T4" fmla="*/ 57 w 68"/>
                <a:gd name="T5" fmla="*/ 5 h 100"/>
                <a:gd name="T6" fmla="*/ 55 w 68"/>
                <a:gd name="T7" fmla="*/ 0 h 100"/>
                <a:gd name="T8" fmla="*/ 28 w 68"/>
                <a:gd name="T9" fmla="*/ 86 h 100"/>
                <a:gd name="T10" fmla="*/ 52 w 68"/>
                <a:gd name="T11" fmla="*/ 94 h 100"/>
                <a:gd name="T12" fmla="*/ 64 w 68"/>
                <a:gd name="T13" fmla="*/ 66 h 100"/>
                <a:gd name="T14" fmla="*/ 38 w 68"/>
                <a:gd name="T15" fmla="*/ 5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8" y="56"/>
                  </a:moveTo>
                  <a:cubicBezTo>
                    <a:pt x="33" y="57"/>
                    <a:pt x="29" y="61"/>
                    <a:pt x="27" y="65"/>
                  </a:cubicBezTo>
                  <a:cubicBezTo>
                    <a:pt x="19" y="25"/>
                    <a:pt x="56" y="6"/>
                    <a:pt x="57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0" y="28"/>
                    <a:pt x="28" y="86"/>
                  </a:cubicBezTo>
                  <a:cubicBezTo>
                    <a:pt x="28" y="86"/>
                    <a:pt x="33" y="100"/>
                    <a:pt x="52" y="94"/>
                  </a:cubicBezTo>
                  <a:cubicBezTo>
                    <a:pt x="63" y="91"/>
                    <a:pt x="68" y="76"/>
                    <a:pt x="64" y="66"/>
                  </a:cubicBezTo>
                  <a:cubicBezTo>
                    <a:pt x="60" y="56"/>
                    <a:pt x="48" y="51"/>
                    <a:pt x="38" y="56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6450233" y="1652588"/>
              <a:ext cx="219075" cy="344488"/>
            </a:xfrm>
            <a:custGeom>
              <a:avLst/>
              <a:gdLst>
                <a:gd name="T0" fmla="*/ 2 w 71"/>
                <a:gd name="T1" fmla="*/ 105 h 111"/>
                <a:gd name="T2" fmla="*/ 8 w 71"/>
                <a:gd name="T3" fmla="*/ 103 h 111"/>
                <a:gd name="T4" fmla="*/ 23 w 71"/>
                <a:gd name="T5" fmla="*/ 97 h 111"/>
                <a:gd name="T6" fmla="*/ 32 w 71"/>
                <a:gd name="T7" fmla="*/ 93 h 111"/>
                <a:gd name="T8" fmla="*/ 41 w 71"/>
                <a:gd name="T9" fmla="*/ 86 h 111"/>
                <a:gd name="T10" fmla="*/ 48 w 71"/>
                <a:gd name="T11" fmla="*/ 78 h 111"/>
                <a:gd name="T12" fmla="*/ 52 w 71"/>
                <a:gd name="T13" fmla="*/ 69 h 111"/>
                <a:gd name="T14" fmla="*/ 53 w 71"/>
                <a:gd name="T15" fmla="*/ 58 h 111"/>
                <a:gd name="T16" fmla="*/ 52 w 71"/>
                <a:gd name="T17" fmla="*/ 46 h 111"/>
                <a:gd name="T18" fmla="*/ 50 w 71"/>
                <a:gd name="T19" fmla="*/ 35 h 111"/>
                <a:gd name="T20" fmla="*/ 46 w 71"/>
                <a:gd name="T21" fmla="*/ 25 h 111"/>
                <a:gd name="T22" fmla="*/ 43 w 71"/>
                <a:gd name="T23" fmla="*/ 17 h 111"/>
                <a:gd name="T24" fmla="*/ 41 w 71"/>
                <a:gd name="T25" fmla="*/ 10 h 111"/>
                <a:gd name="T26" fmla="*/ 39 w 71"/>
                <a:gd name="T27" fmla="*/ 4 h 111"/>
                <a:gd name="T28" fmla="*/ 39 w 71"/>
                <a:gd name="T29" fmla="*/ 4 h 111"/>
                <a:gd name="T30" fmla="*/ 40 w 71"/>
                <a:gd name="T31" fmla="*/ 0 h 111"/>
                <a:gd name="T32" fmla="*/ 44 w 71"/>
                <a:gd name="T33" fmla="*/ 1 h 111"/>
                <a:gd name="T34" fmla="*/ 48 w 71"/>
                <a:gd name="T35" fmla="*/ 6 h 111"/>
                <a:gd name="T36" fmla="*/ 53 w 71"/>
                <a:gd name="T37" fmla="*/ 12 h 111"/>
                <a:gd name="T38" fmla="*/ 58 w 71"/>
                <a:gd name="T39" fmla="*/ 20 h 111"/>
                <a:gd name="T40" fmla="*/ 64 w 71"/>
                <a:gd name="T41" fmla="*/ 30 h 111"/>
                <a:gd name="T42" fmla="*/ 69 w 71"/>
                <a:gd name="T43" fmla="*/ 43 h 111"/>
                <a:gd name="T44" fmla="*/ 71 w 71"/>
                <a:gd name="T45" fmla="*/ 57 h 111"/>
                <a:gd name="T46" fmla="*/ 70 w 71"/>
                <a:gd name="T47" fmla="*/ 73 h 111"/>
                <a:gd name="T48" fmla="*/ 63 w 71"/>
                <a:gd name="T49" fmla="*/ 88 h 111"/>
                <a:gd name="T50" fmla="*/ 51 w 71"/>
                <a:gd name="T51" fmla="*/ 99 h 111"/>
                <a:gd name="T52" fmla="*/ 27 w 71"/>
                <a:gd name="T53" fmla="*/ 109 h 111"/>
                <a:gd name="T54" fmla="*/ 9 w 71"/>
                <a:gd name="T55" fmla="*/ 111 h 111"/>
                <a:gd name="T56" fmla="*/ 2 w 71"/>
                <a:gd name="T57" fmla="*/ 110 h 111"/>
                <a:gd name="T58" fmla="*/ 0 w 71"/>
                <a:gd name="T59" fmla="*/ 107 h 111"/>
                <a:gd name="T60" fmla="*/ 2 w 71"/>
                <a:gd name="T61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11">
                  <a:moveTo>
                    <a:pt x="2" y="105"/>
                  </a:moveTo>
                  <a:cubicBezTo>
                    <a:pt x="2" y="105"/>
                    <a:pt x="4" y="104"/>
                    <a:pt x="8" y="103"/>
                  </a:cubicBezTo>
                  <a:cubicBezTo>
                    <a:pt x="12" y="102"/>
                    <a:pt x="17" y="100"/>
                    <a:pt x="23" y="97"/>
                  </a:cubicBezTo>
                  <a:cubicBezTo>
                    <a:pt x="26" y="96"/>
                    <a:pt x="29" y="94"/>
                    <a:pt x="32" y="93"/>
                  </a:cubicBezTo>
                  <a:cubicBezTo>
                    <a:pt x="35" y="91"/>
                    <a:pt x="38" y="89"/>
                    <a:pt x="41" y="86"/>
                  </a:cubicBezTo>
                  <a:cubicBezTo>
                    <a:pt x="44" y="84"/>
                    <a:pt x="46" y="81"/>
                    <a:pt x="48" y="78"/>
                  </a:cubicBezTo>
                  <a:cubicBezTo>
                    <a:pt x="50" y="75"/>
                    <a:pt x="51" y="72"/>
                    <a:pt x="52" y="69"/>
                  </a:cubicBezTo>
                  <a:cubicBezTo>
                    <a:pt x="53" y="65"/>
                    <a:pt x="53" y="62"/>
                    <a:pt x="53" y="58"/>
                  </a:cubicBezTo>
                  <a:cubicBezTo>
                    <a:pt x="53" y="54"/>
                    <a:pt x="53" y="50"/>
                    <a:pt x="52" y="46"/>
                  </a:cubicBezTo>
                  <a:cubicBezTo>
                    <a:pt x="51" y="43"/>
                    <a:pt x="51" y="39"/>
                    <a:pt x="50" y="35"/>
                  </a:cubicBezTo>
                  <a:cubicBezTo>
                    <a:pt x="49" y="32"/>
                    <a:pt x="48" y="28"/>
                    <a:pt x="46" y="25"/>
                  </a:cubicBezTo>
                  <a:cubicBezTo>
                    <a:pt x="45" y="22"/>
                    <a:pt x="44" y="19"/>
                    <a:pt x="43" y="17"/>
                  </a:cubicBezTo>
                  <a:cubicBezTo>
                    <a:pt x="42" y="14"/>
                    <a:pt x="42" y="12"/>
                    <a:pt x="41" y="10"/>
                  </a:cubicBezTo>
                  <a:cubicBezTo>
                    <a:pt x="39" y="6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2"/>
                    <a:pt x="39" y="1"/>
                    <a:pt x="40" y="0"/>
                  </a:cubicBezTo>
                  <a:cubicBezTo>
                    <a:pt x="42" y="0"/>
                    <a:pt x="43" y="0"/>
                    <a:pt x="44" y="1"/>
                  </a:cubicBezTo>
                  <a:cubicBezTo>
                    <a:pt x="44" y="1"/>
                    <a:pt x="45" y="3"/>
                    <a:pt x="48" y="6"/>
                  </a:cubicBezTo>
                  <a:cubicBezTo>
                    <a:pt x="49" y="8"/>
                    <a:pt x="51" y="9"/>
                    <a:pt x="53" y="12"/>
                  </a:cubicBezTo>
                  <a:cubicBezTo>
                    <a:pt x="54" y="14"/>
                    <a:pt x="56" y="17"/>
                    <a:pt x="58" y="20"/>
                  </a:cubicBezTo>
                  <a:cubicBezTo>
                    <a:pt x="60" y="23"/>
                    <a:pt x="62" y="26"/>
                    <a:pt x="64" y="30"/>
                  </a:cubicBezTo>
                  <a:cubicBezTo>
                    <a:pt x="66" y="34"/>
                    <a:pt x="67" y="38"/>
                    <a:pt x="69" y="43"/>
                  </a:cubicBezTo>
                  <a:cubicBezTo>
                    <a:pt x="70" y="47"/>
                    <a:pt x="71" y="52"/>
                    <a:pt x="71" y="57"/>
                  </a:cubicBezTo>
                  <a:cubicBezTo>
                    <a:pt x="71" y="62"/>
                    <a:pt x="71" y="68"/>
                    <a:pt x="70" y="73"/>
                  </a:cubicBezTo>
                  <a:cubicBezTo>
                    <a:pt x="68" y="78"/>
                    <a:pt x="66" y="84"/>
                    <a:pt x="63" y="88"/>
                  </a:cubicBezTo>
                  <a:cubicBezTo>
                    <a:pt x="60" y="93"/>
                    <a:pt x="55" y="96"/>
                    <a:pt x="51" y="99"/>
                  </a:cubicBezTo>
                  <a:cubicBezTo>
                    <a:pt x="43" y="105"/>
                    <a:pt x="34" y="108"/>
                    <a:pt x="27" y="109"/>
                  </a:cubicBezTo>
                  <a:cubicBezTo>
                    <a:pt x="20" y="111"/>
                    <a:pt x="13" y="111"/>
                    <a:pt x="9" y="111"/>
                  </a:cubicBezTo>
                  <a:cubicBezTo>
                    <a:pt x="5" y="111"/>
                    <a:pt x="2" y="110"/>
                    <a:pt x="2" y="110"/>
                  </a:cubicBezTo>
                  <a:cubicBezTo>
                    <a:pt x="1" y="110"/>
                    <a:pt x="0" y="109"/>
                    <a:pt x="0" y="107"/>
                  </a:cubicBezTo>
                  <a:cubicBezTo>
                    <a:pt x="0" y="106"/>
                    <a:pt x="1" y="105"/>
                    <a:pt x="2" y="10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9"/>
            <p:cNvSpPr/>
            <p:nvPr/>
          </p:nvSpPr>
          <p:spPr bwMode="auto">
            <a:xfrm>
              <a:off x="6470870" y="1824038"/>
              <a:ext cx="117475" cy="117475"/>
            </a:xfrm>
            <a:custGeom>
              <a:avLst/>
              <a:gdLst>
                <a:gd name="T0" fmla="*/ 2 w 38"/>
                <a:gd name="T1" fmla="*/ 32 h 38"/>
                <a:gd name="T2" fmla="*/ 8 w 38"/>
                <a:gd name="T3" fmla="*/ 30 h 38"/>
                <a:gd name="T4" fmla="*/ 17 w 38"/>
                <a:gd name="T5" fmla="*/ 23 h 38"/>
                <a:gd name="T6" fmla="*/ 20 w 38"/>
                <a:gd name="T7" fmla="*/ 18 h 38"/>
                <a:gd name="T8" fmla="*/ 21 w 38"/>
                <a:gd name="T9" fmla="*/ 15 h 38"/>
                <a:gd name="T10" fmla="*/ 22 w 38"/>
                <a:gd name="T11" fmla="*/ 13 h 38"/>
                <a:gd name="T12" fmla="*/ 22 w 38"/>
                <a:gd name="T13" fmla="*/ 9 h 38"/>
                <a:gd name="T14" fmla="*/ 22 w 38"/>
                <a:gd name="T15" fmla="*/ 8 h 38"/>
                <a:gd name="T16" fmla="*/ 22 w 38"/>
                <a:gd name="T17" fmla="*/ 8 h 38"/>
                <a:gd name="T18" fmla="*/ 30 w 38"/>
                <a:gd name="T19" fmla="*/ 0 h 38"/>
                <a:gd name="T20" fmla="*/ 38 w 38"/>
                <a:gd name="T21" fmla="*/ 8 h 38"/>
                <a:gd name="T22" fmla="*/ 38 w 38"/>
                <a:gd name="T23" fmla="*/ 10 h 38"/>
                <a:gd name="T24" fmla="*/ 37 w 38"/>
                <a:gd name="T25" fmla="*/ 12 h 38"/>
                <a:gd name="T26" fmla="*/ 35 w 38"/>
                <a:gd name="T27" fmla="*/ 17 h 38"/>
                <a:gd name="T28" fmla="*/ 34 w 38"/>
                <a:gd name="T29" fmla="*/ 21 h 38"/>
                <a:gd name="T30" fmla="*/ 31 w 38"/>
                <a:gd name="T31" fmla="*/ 24 h 38"/>
                <a:gd name="T32" fmla="*/ 25 w 38"/>
                <a:gd name="T33" fmla="*/ 31 h 38"/>
                <a:gd name="T34" fmla="*/ 10 w 38"/>
                <a:gd name="T35" fmla="*/ 37 h 38"/>
                <a:gd name="T36" fmla="*/ 3 w 38"/>
                <a:gd name="T37" fmla="*/ 38 h 38"/>
                <a:gd name="T38" fmla="*/ 0 w 38"/>
                <a:gd name="T39" fmla="*/ 35 h 38"/>
                <a:gd name="T40" fmla="*/ 2 w 38"/>
                <a:gd name="T4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8">
                  <a:moveTo>
                    <a:pt x="2" y="32"/>
                  </a:moveTo>
                  <a:cubicBezTo>
                    <a:pt x="2" y="32"/>
                    <a:pt x="4" y="32"/>
                    <a:pt x="8" y="30"/>
                  </a:cubicBezTo>
                  <a:cubicBezTo>
                    <a:pt x="11" y="29"/>
                    <a:pt x="15" y="26"/>
                    <a:pt x="17" y="23"/>
                  </a:cubicBezTo>
                  <a:cubicBezTo>
                    <a:pt x="19" y="21"/>
                    <a:pt x="20" y="19"/>
                    <a:pt x="20" y="18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1" y="15"/>
                    <a:pt x="22" y="14"/>
                    <a:pt x="22" y="13"/>
                  </a:cubicBezTo>
                  <a:cubicBezTo>
                    <a:pt x="22" y="12"/>
                    <a:pt x="22" y="10"/>
                    <a:pt x="22" y="9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ubicBezTo>
                    <a:pt x="35" y="0"/>
                    <a:pt x="38" y="4"/>
                    <a:pt x="38" y="8"/>
                  </a:cubicBezTo>
                  <a:cubicBezTo>
                    <a:pt x="38" y="9"/>
                    <a:pt x="38" y="9"/>
                    <a:pt x="38" y="10"/>
                  </a:cubicBezTo>
                  <a:cubicBezTo>
                    <a:pt x="38" y="10"/>
                    <a:pt x="38" y="11"/>
                    <a:pt x="37" y="12"/>
                  </a:cubicBezTo>
                  <a:cubicBezTo>
                    <a:pt x="37" y="13"/>
                    <a:pt x="36" y="15"/>
                    <a:pt x="35" y="17"/>
                  </a:cubicBezTo>
                  <a:cubicBezTo>
                    <a:pt x="35" y="18"/>
                    <a:pt x="34" y="19"/>
                    <a:pt x="34" y="21"/>
                  </a:cubicBezTo>
                  <a:cubicBezTo>
                    <a:pt x="33" y="22"/>
                    <a:pt x="32" y="23"/>
                    <a:pt x="31" y="24"/>
                  </a:cubicBezTo>
                  <a:cubicBezTo>
                    <a:pt x="29" y="26"/>
                    <a:pt x="27" y="29"/>
                    <a:pt x="25" y="31"/>
                  </a:cubicBezTo>
                  <a:cubicBezTo>
                    <a:pt x="20" y="34"/>
                    <a:pt x="14" y="36"/>
                    <a:pt x="10" y="37"/>
                  </a:cubicBezTo>
                  <a:cubicBezTo>
                    <a:pt x="6" y="38"/>
                    <a:pt x="3" y="38"/>
                    <a:pt x="3" y="38"/>
                  </a:cubicBezTo>
                  <a:cubicBezTo>
                    <a:pt x="1" y="38"/>
                    <a:pt x="0" y="37"/>
                    <a:pt x="0" y="35"/>
                  </a:cubicBezTo>
                  <a:cubicBezTo>
                    <a:pt x="0" y="34"/>
                    <a:pt x="1" y="33"/>
                    <a:pt x="2" y="3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0"/>
            <p:cNvSpPr/>
            <p:nvPr/>
          </p:nvSpPr>
          <p:spPr bwMode="auto">
            <a:xfrm>
              <a:off x="6861395" y="1492250"/>
              <a:ext cx="419100" cy="411163"/>
            </a:xfrm>
            <a:custGeom>
              <a:avLst/>
              <a:gdLst>
                <a:gd name="T0" fmla="*/ 99 w 136"/>
                <a:gd name="T1" fmla="*/ 2 h 133"/>
                <a:gd name="T2" fmla="*/ 79 w 136"/>
                <a:gd name="T3" fmla="*/ 5 h 133"/>
                <a:gd name="T4" fmla="*/ 79 w 136"/>
                <a:gd name="T5" fmla="*/ 7 h 133"/>
                <a:gd name="T6" fmla="*/ 81 w 136"/>
                <a:gd name="T7" fmla="*/ 10 h 133"/>
                <a:gd name="T8" fmla="*/ 104 w 136"/>
                <a:gd name="T9" fmla="*/ 26 h 133"/>
                <a:gd name="T10" fmla="*/ 103 w 136"/>
                <a:gd name="T11" fmla="*/ 36 h 133"/>
                <a:gd name="T12" fmla="*/ 64 w 136"/>
                <a:gd name="T13" fmla="*/ 49 h 133"/>
                <a:gd name="T14" fmla="*/ 49 w 136"/>
                <a:gd name="T15" fmla="*/ 43 h 133"/>
                <a:gd name="T16" fmla="*/ 48 w 136"/>
                <a:gd name="T17" fmla="*/ 43 h 133"/>
                <a:gd name="T18" fmla="*/ 45 w 136"/>
                <a:gd name="T19" fmla="*/ 44 h 133"/>
                <a:gd name="T20" fmla="*/ 44 w 136"/>
                <a:gd name="T21" fmla="*/ 47 h 133"/>
                <a:gd name="T22" fmla="*/ 44 w 136"/>
                <a:gd name="T23" fmla="*/ 48 h 133"/>
                <a:gd name="T24" fmla="*/ 49 w 136"/>
                <a:gd name="T25" fmla="*/ 63 h 133"/>
                <a:gd name="T26" fmla="*/ 37 w 136"/>
                <a:gd name="T27" fmla="*/ 101 h 133"/>
                <a:gd name="T28" fmla="*/ 26 w 136"/>
                <a:gd name="T29" fmla="*/ 102 h 133"/>
                <a:gd name="T30" fmla="*/ 9 w 136"/>
                <a:gd name="T31" fmla="*/ 79 h 133"/>
                <a:gd name="T32" fmla="*/ 7 w 136"/>
                <a:gd name="T33" fmla="*/ 77 h 133"/>
                <a:gd name="T34" fmla="*/ 5 w 136"/>
                <a:gd name="T35" fmla="*/ 78 h 133"/>
                <a:gd name="T36" fmla="*/ 2 w 136"/>
                <a:gd name="T37" fmla="*/ 97 h 133"/>
                <a:gd name="T38" fmla="*/ 34 w 136"/>
                <a:gd name="T39" fmla="*/ 125 h 133"/>
                <a:gd name="T40" fmla="*/ 69 w 136"/>
                <a:gd name="T41" fmla="*/ 95 h 133"/>
                <a:gd name="T42" fmla="*/ 115 w 136"/>
                <a:gd name="T43" fmla="*/ 128 h 133"/>
                <a:gd name="T44" fmla="*/ 132 w 136"/>
                <a:gd name="T45" fmla="*/ 129 h 133"/>
                <a:gd name="T46" fmla="*/ 131 w 136"/>
                <a:gd name="T47" fmla="*/ 112 h 133"/>
                <a:gd name="T48" fmla="*/ 97 w 136"/>
                <a:gd name="T49" fmla="*/ 68 h 133"/>
                <a:gd name="T50" fmla="*/ 127 w 136"/>
                <a:gd name="T51" fmla="*/ 34 h 133"/>
                <a:gd name="T52" fmla="*/ 99 w 136"/>
                <a:gd name="T5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3">
                  <a:moveTo>
                    <a:pt x="99" y="2"/>
                  </a:moveTo>
                  <a:cubicBezTo>
                    <a:pt x="91" y="0"/>
                    <a:pt x="83" y="1"/>
                    <a:pt x="79" y="5"/>
                  </a:cubicBezTo>
                  <a:cubicBezTo>
                    <a:pt x="79" y="5"/>
                    <a:pt x="78" y="6"/>
                    <a:pt x="79" y="7"/>
                  </a:cubicBezTo>
                  <a:cubicBezTo>
                    <a:pt x="79" y="8"/>
                    <a:pt x="80" y="9"/>
                    <a:pt x="81" y="10"/>
                  </a:cubicBezTo>
                  <a:cubicBezTo>
                    <a:pt x="81" y="10"/>
                    <a:pt x="99" y="15"/>
                    <a:pt x="104" y="26"/>
                  </a:cubicBezTo>
                  <a:cubicBezTo>
                    <a:pt x="105" y="29"/>
                    <a:pt x="105" y="32"/>
                    <a:pt x="103" y="36"/>
                  </a:cubicBezTo>
                  <a:cubicBezTo>
                    <a:pt x="95" y="54"/>
                    <a:pt x="71" y="50"/>
                    <a:pt x="64" y="49"/>
                  </a:cubicBezTo>
                  <a:cubicBezTo>
                    <a:pt x="59" y="48"/>
                    <a:pt x="54" y="46"/>
                    <a:pt x="49" y="43"/>
                  </a:cubicBezTo>
                  <a:cubicBezTo>
                    <a:pt x="49" y="43"/>
                    <a:pt x="48" y="43"/>
                    <a:pt x="48" y="43"/>
                  </a:cubicBezTo>
                  <a:cubicBezTo>
                    <a:pt x="47" y="43"/>
                    <a:pt x="46" y="43"/>
                    <a:pt x="45" y="44"/>
                  </a:cubicBezTo>
                  <a:cubicBezTo>
                    <a:pt x="44" y="45"/>
                    <a:pt x="44" y="46"/>
                    <a:pt x="44" y="47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53"/>
                    <a:pt x="48" y="58"/>
                    <a:pt x="49" y="63"/>
                  </a:cubicBezTo>
                  <a:cubicBezTo>
                    <a:pt x="51" y="70"/>
                    <a:pt x="55" y="93"/>
                    <a:pt x="37" y="101"/>
                  </a:cubicBezTo>
                  <a:cubicBezTo>
                    <a:pt x="33" y="103"/>
                    <a:pt x="29" y="103"/>
                    <a:pt x="26" y="102"/>
                  </a:cubicBezTo>
                  <a:cubicBezTo>
                    <a:pt x="15" y="97"/>
                    <a:pt x="9" y="79"/>
                    <a:pt x="9" y="79"/>
                  </a:cubicBezTo>
                  <a:cubicBezTo>
                    <a:pt x="9" y="78"/>
                    <a:pt x="8" y="77"/>
                    <a:pt x="7" y="77"/>
                  </a:cubicBezTo>
                  <a:cubicBezTo>
                    <a:pt x="6" y="77"/>
                    <a:pt x="5" y="77"/>
                    <a:pt x="5" y="78"/>
                  </a:cubicBezTo>
                  <a:cubicBezTo>
                    <a:pt x="1" y="82"/>
                    <a:pt x="0" y="89"/>
                    <a:pt x="2" y="97"/>
                  </a:cubicBezTo>
                  <a:cubicBezTo>
                    <a:pt x="5" y="110"/>
                    <a:pt x="15" y="124"/>
                    <a:pt x="34" y="125"/>
                  </a:cubicBezTo>
                  <a:cubicBezTo>
                    <a:pt x="56" y="125"/>
                    <a:pt x="65" y="106"/>
                    <a:pt x="69" y="95"/>
                  </a:cubicBezTo>
                  <a:cubicBezTo>
                    <a:pt x="82" y="119"/>
                    <a:pt x="113" y="127"/>
                    <a:pt x="115" y="128"/>
                  </a:cubicBezTo>
                  <a:cubicBezTo>
                    <a:pt x="115" y="128"/>
                    <a:pt x="128" y="133"/>
                    <a:pt x="132" y="129"/>
                  </a:cubicBezTo>
                  <a:cubicBezTo>
                    <a:pt x="136" y="125"/>
                    <a:pt x="131" y="113"/>
                    <a:pt x="131" y="112"/>
                  </a:cubicBezTo>
                  <a:cubicBezTo>
                    <a:pt x="130" y="111"/>
                    <a:pt x="122" y="81"/>
                    <a:pt x="97" y="68"/>
                  </a:cubicBezTo>
                  <a:cubicBezTo>
                    <a:pt x="108" y="64"/>
                    <a:pt x="128" y="55"/>
                    <a:pt x="127" y="34"/>
                  </a:cubicBezTo>
                  <a:cubicBezTo>
                    <a:pt x="127" y="15"/>
                    <a:pt x="112" y="5"/>
                    <a:pt x="99" y="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6708995" y="1346200"/>
              <a:ext cx="420688" cy="409575"/>
            </a:xfrm>
            <a:custGeom>
              <a:avLst/>
              <a:gdLst>
                <a:gd name="T0" fmla="*/ 134 w 136"/>
                <a:gd name="T1" fmla="*/ 35 h 132"/>
                <a:gd name="T2" fmla="*/ 131 w 136"/>
                <a:gd name="T3" fmla="*/ 54 h 132"/>
                <a:gd name="T4" fmla="*/ 128 w 136"/>
                <a:gd name="T5" fmla="*/ 55 h 132"/>
                <a:gd name="T6" fmla="*/ 126 w 136"/>
                <a:gd name="T7" fmla="*/ 53 h 132"/>
                <a:gd name="T8" fmla="*/ 110 w 136"/>
                <a:gd name="T9" fmla="*/ 31 h 132"/>
                <a:gd name="T10" fmla="*/ 99 w 136"/>
                <a:gd name="T11" fmla="*/ 31 h 132"/>
                <a:gd name="T12" fmla="*/ 86 w 136"/>
                <a:gd name="T13" fmla="*/ 69 h 132"/>
                <a:gd name="T14" fmla="*/ 92 w 136"/>
                <a:gd name="T15" fmla="*/ 84 h 132"/>
                <a:gd name="T16" fmla="*/ 92 w 136"/>
                <a:gd name="T17" fmla="*/ 85 h 132"/>
                <a:gd name="T18" fmla="*/ 91 w 136"/>
                <a:gd name="T19" fmla="*/ 88 h 132"/>
                <a:gd name="T20" fmla="*/ 87 w 136"/>
                <a:gd name="T21" fmla="*/ 89 h 132"/>
                <a:gd name="T22" fmla="*/ 87 w 136"/>
                <a:gd name="T23" fmla="*/ 89 h 132"/>
                <a:gd name="T24" fmla="*/ 71 w 136"/>
                <a:gd name="T25" fmla="*/ 84 h 132"/>
                <a:gd name="T26" fmla="*/ 32 w 136"/>
                <a:gd name="T27" fmla="*/ 96 h 132"/>
                <a:gd name="T28" fmla="*/ 32 w 136"/>
                <a:gd name="T29" fmla="*/ 107 h 132"/>
                <a:gd name="T30" fmla="*/ 55 w 136"/>
                <a:gd name="T31" fmla="*/ 123 h 132"/>
                <a:gd name="T32" fmla="*/ 57 w 136"/>
                <a:gd name="T33" fmla="*/ 125 h 132"/>
                <a:gd name="T34" fmla="*/ 56 w 136"/>
                <a:gd name="T35" fmla="*/ 127 h 132"/>
                <a:gd name="T36" fmla="*/ 36 w 136"/>
                <a:gd name="T37" fmla="*/ 130 h 132"/>
                <a:gd name="T38" fmla="*/ 8 w 136"/>
                <a:gd name="T39" fmla="*/ 98 h 132"/>
                <a:gd name="T40" fmla="*/ 39 w 136"/>
                <a:gd name="T41" fmla="*/ 64 h 132"/>
                <a:gd name="T42" fmla="*/ 5 w 136"/>
                <a:gd name="T43" fmla="*/ 20 h 132"/>
                <a:gd name="T44" fmla="*/ 4 w 136"/>
                <a:gd name="T45" fmla="*/ 3 h 132"/>
                <a:gd name="T46" fmla="*/ 21 w 136"/>
                <a:gd name="T47" fmla="*/ 4 h 132"/>
                <a:gd name="T48" fmla="*/ 66 w 136"/>
                <a:gd name="T49" fmla="*/ 37 h 132"/>
                <a:gd name="T50" fmla="*/ 101 w 136"/>
                <a:gd name="T51" fmla="*/ 8 h 132"/>
                <a:gd name="T52" fmla="*/ 134 w 136"/>
                <a:gd name="T53" fmla="*/ 3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6" h="132">
                  <a:moveTo>
                    <a:pt x="134" y="35"/>
                  </a:moveTo>
                  <a:cubicBezTo>
                    <a:pt x="136" y="43"/>
                    <a:pt x="135" y="51"/>
                    <a:pt x="131" y="54"/>
                  </a:cubicBezTo>
                  <a:cubicBezTo>
                    <a:pt x="130" y="55"/>
                    <a:pt x="129" y="55"/>
                    <a:pt x="128" y="55"/>
                  </a:cubicBezTo>
                  <a:cubicBezTo>
                    <a:pt x="127" y="55"/>
                    <a:pt x="127" y="54"/>
                    <a:pt x="126" y="53"/>
                  </a:cubicBezTo>
                  <a:cubicBezTo>
                    <a:pt x="126" y="53"/>
                    <a:pt x="120" y="35"/>
                    <a:pt x="110" y="31"/>
                  </a:cubicBezTo>
                  <a:cubicBezTo>
                    <a:pt x="106" y="29"/>
                    <a:pt x="103" y="29"/>
                    <a:pt x="99" y="31"/>
                  </a:cubicBezTo>
                  <a:cubicBezTo>
                    <a:pt x="81" y="39"/>
                    <a:pt x="85" y="62"/>
                    <a:pt x="86" y="69"/>
                  </a:cubicBezTo>
                  <a:cubicBezTo>
                    <a:pt x="87" y="74"/>
                    <a:pt x="89" y="79"/>
                    <a:pt x="92" y="84"/>
                  </a:cubicBezTo>
                  <a:cubicBezTo>
                    <a:pt x="92" y="84"/>
                    <a:pt x="92" y="85"/>
                    <a:pt x="92" y="85"/>
                  </a:cubicBezTo>
                  <a:cubicBezTo>
                    <a:pt x="92" y="86"/>
                    <a:pt x="92" y="87"/>
                    <a:pt x="91" y="88"/>
                  </a:cubicBezTo>
                  <a:cubicBezTo>
                    <a:pt x="90" y="89"/>
                    <a:pt x="89" y="89"/>
                    <a:pt x="87" y="89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2" y="87"/>
                    <a:pt x="77" y="85"/>
                    <a:pt x="71" y="84"/>
                  </a:cubicBezTo>
                  <a:cubicBezTo>
                    <a:pt x="64" y="82"/>
                    <a:pt x="41" y="78"/>
                    <a:pt x="32" y="96"/>
                  </a:cubicBezTo>
                  <a:cubicBezTo>
                    <a:pt x="30" y="100"/>
                    <a:pt x="30" y="103"/>
                    <a:pt x="32" y="107"/>
                  </a:cubicBezTo>
                  <a:cubicBezTo>
                    <a:pt x="36" y="117"/>
                    <a:pt x="55" y="123"/>
                    <a:pt x="55" y="123"/>
                  </a:cubicBezTo>
                  <a:cubicBezTo>
                    <a:pt x="56" y="123"/>
                    <a:pt x="57" y="124"/>
                    <a:pt x="57" y="125"/>
                  </a:cubicBezTo>
                  <a:cubicBezTo>
                    <a:pt x="57" y="126"/>
                    <a:pt x="57" y="127"/>
                    <a:pt x="56" y="127"/>
                  </a:cubicBezTo>
                  <a:cubicBezTo>
                    <a:pt x="52" y="131"/>
                    <a:pt x="45" y="132"/>
                    <a:pt x="36" y="130"/>
                  </a:cubicBezTo>
                  <a:cubicBezTo>
                    <a:pt x="23" y="127"/>
                    <a:pt x="8" y="117"/>
                    <a:pt x="8" y="98"/>
                  </a:cubicBezTo>
                  <a:cubicBezTo>
                    <a:pt x="8" y="77"/>
                    <a:pt x="27" y="68"/>
                    <a:pt x="39" y="64"/>
                  </a:cubicBezTo>
                  <a:cubicBezTo>
                    <a:pt x="13" y="52"/>
                    <a:pt x="5" y="21"/>
                    <a:pt x="5" y="20"/>
                  </a:cubicBezTo>
                  <a:cubicBezTo>
                    <a:pt x="5" y="20"/>
                    <a:pt x="0" y="7"/>
                    <a:pt x="4" y="3"/>
                  </a:cubicBezTo>
                  <a:cubicBezTo>
                    <a:pt x="8" y="0"/>
                    <a:pt x="20" y="4"/>
                    <a:pt x="21" y="4"/>
                  </a:cubicBezTo>
                  <a:cubicBezTo>
                    <a:pt x="22" y="5"/>
                    <a:pt x="53" y="13"/>
                    <a:pt x="66" y="37"/>
                  </a:cubicBezTo>
                  <a:cubicBezTo>
                    <a:pt x="70" y="26"/>
                    <a:pt x="80" y="7"/>
                    <a:pt x="101" y="8"/>
                  </a:cubicBezTo>
                  <a:cubicBezTo>
                    <a:pt x="121" y="8"/>
                    <a:pt x="131" y="22"/>
                    <a:pt x="134" y="35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911225" y="1811338"/>
              <a:ext cx="5375275" cy="257175"/>
              <a:chOff x="911225" y="1811338"/>
              <a:chExt cx="7635876" cy="257175"/>
            </a:xfrm>
          </p:grpSpPr>
          <p:sp>
            <p:nvSpPr>
              <p:cNvPr id="59" name="Freeform 52"/>
              <p:cNvSpPr/>
              <p:nvPr/>
            </p:nvSpPr>
            <p:spPr bwMode="auto">
              <a:xfrm>
                <a:off x="911225" y="2033588"/>
                <a:ext cx="7635876" cy="34925"/>
              </a:xfrm>
              <a:custGeom>
                <a:avLst/>
                <a:gdLst>
                  <a:gd name="T0" fmla="*/ 2465 w 2470"/>
                  <a:gd name="T1" fmla="*/ 0 h 11"/>
                  <a:gd name="T2" fmla="*/ 6 w 2470"/>
                  <a:gd name="T3" fmla="*/ 0 h 11"/>
                  <a:gd name="T4" fmla="*/ 0 w 2470"/>
                  <a:gd name="T5" fmla="*/ 6 h 11"/>
                  <a:gd name="T6" fmla="*/ 6 w 2470"/>
                  <a:gd name="T7" fmla="*/ 11 h 11"/>
                  <a:gd name="T8" fmla="*/ 2465 w 2470"/>
                  <a:gd name="T9" fmla="*/ 11 h 11"/>
                  <a:gd name="T10" fmla="*/ 2470 w 2470"/>
                  <a:gd name="T11" fmla="*/ 6 h 11"/>
                  <a:gd name="T12" fmla="*/ 2465 w 247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0" h="11">
                    <a:moveTo>
                      <a:pt x="246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2465" y="11"/>
                      <a:pt x="2465" y="11"/>
                      <a:pt x="2465" y="11"/>
                    </a:cubicBezTo>
                    <a:cubicBezTo>
                      <a:pt x="2468" y="11"/>
                      <a:pt x="2470" y="9"/>
                      <a:pt x="2470" y="6"/>
                    </a:cubicBezTo>
                    <a:cubicBezTo>
                      <a:pt x="2470" y="3"/>
                      <a:pt x="2468" y="0"/>
                      <a:pt x="2465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3"/>
              <p:cNvSpPr/>
              <p:nvPr/>
            </p:nvSpPr>
            <p:spPr bwMode="auto">
              <a:xfrm>
                <a:off x="1192212" y="1925638"/>
                <a:ext cx="7077076" cy="28575"/>
              </a:xfrm>
              <a:custGeom>
                <a:avLst/>
                <a:gdLst>
                  <a:gd name="T0" fmla="*/ 2284 w 2289"/>
                  <a:gd name="T1" fmla="*/ 0 h 9"/>
                  <a:gd name="T2" fmla="*/ 4 w 2289"/>
                  <a:gd name="T3" fmla="*/ 0 h 9"/>
                  <a:gd name="T4" fmla="*/ 0 w 2289"/>
                  <a:gd name="T5" fmla="*/ 4 h 9"/>
                  <a:gd name="T6" fmla="*/ 4 w 2289"/>
                  <a:gd name="T7" fmla="*/ 9 h 9"/>
                  <a:gd name="T8" fmla="*/ 2284 w 2289"/>
                  <a:gd name="T9" fmla="*/ 9 h 9"/>
                  <a:gd name="T10" fmla="*/ 2289 w 2289"/>
                  <a:gd name="T11" fmla="*/ 4 h 9"/>
                  <a:gd name="T12" fmla="*/ 2284 w 228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2284" y="9"/>
                      <a:pt x="2284" y="9"/>
                      <a:pt x="2284" y="9"/>
                    </a:cubicBezTo>
                    <a:cubicBezTo>
                      <a:pt x="2287" y="9"/>
                      <a:pt x="2289" y="7"/>
                      <a:pt x="2289" y="4"/>
                    </a:cubicBezTo>
                    <a:cubicBezTo>
                      <a:pt x="2289" y="2"/>
                      <a:pt x="2287" y="0"/>
                      <a:pt x="2284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4"/>
              <p:cNvSpPr/>
              <p:nvPr/>
            </p:nvSpPr>
            <p:spPr bwMode="auto">
              <a:xfrm>
                <a:off x="1192212" y="1811338"/>
                <a:ext cx="7077076" cy="26988"/>
              </a:xfrm>
              <a:custGeom>
                <a:avLst/>
                <a:gdLst>
                  <a:gd name="T0" fmla="*/ 2284 w 2289"/>
                  <a:gd name="T1" fmla="*/ 0 h 9"/>
                  <a:gd name="T2" fmla="*/ 4 w 2289"/>
                  <a:gd name="T3" fmla="*/ 0 h 9"/>
                  <a:gd name="T4" fmla="*/ 0 w 2289"/>
                  <a:gd name="T5" fmla="*/ 5 h 9"/>
                  <a:gd name="T6" fmla="*/ 4 w 2289"/>
                  <a:gd name="T7" fmla="*/ 9 h 9"/>
                  <a:gd name="T8" fmla="*/ 2284 w 2289"/>
                  <a:gd name="T9" fmla="*/ 9 h 9"/>
                  <a:gd name="T10" fmla="*/ 2289 w 2289"/>
                  <a:gd name="T11" fmla="*/ 5 h 9"/>
                  <a:gd name="T12" fmla="*/ 2284 w 228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9" h="9">
                    <a:moveTo>
                      <a:pt x="22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2284" y="9"/>
                      <a:pt x="2284" y="9"/>
                      <a:pt x="2284" y="9"/>
                    </a:cubicBezTo>
                    <a:cubicBezTo>
                      <a:pt x="2287" y="9"/>
                      <a:pt x="2289" y="7"/>
                      <a:pt x="2289" y="5"/>
                    </a:cubicBezTo>
                    <a:cubicBezTo>
                      <a:pt x="2289" y="2"/>
                      <a:pt x="2287" y="0"/>
                      <a:pt x="2284" y="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29068"/>
            <a:ext cx="7886700" cy="55750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3067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0B0FECD5-0B72-45EB-ACC2-3105D50931FC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B1CE9697-56CE-4FA7-962B-B73279CA71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7954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717800"/>
            <a:ext cx="3868340" cy="34718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954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717800"/>
            <a:ext cx="3887391" cy="34718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6D8199B8-9E98-476C-B5A6-B8710BF811D9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000C2C49-0D2E-4124-80C5-6F1189C7F8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1" y="631950"/>
            <a:ext cx="8024959" cy="5594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biLevel thresh="75000"/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68" y="1333521"/>
            <a:ext cx="1149465" cy="4190959"/>
          </a:xfrm>
          <a:prstGeom prst="rect">
            <a:avLst/>
          </a:prstGeom>
        </p:spPr>
      </p:pic>
      <p:sp>
        <p:nvSpPr>
          <p:cNvPr id="14" name="文本框 17"/>
          <p:cNvSpPr txBox="1">
            <a:spLocks noChangeArrowheads="1"/>
          </p:cNvSpPr>
          <p:nvPr/>
        </p:nvSpPr>
        <p:spPr bwMode="auto">
          <a:xfrm>
            <a:off x="3723031" y="3649188"/>
            <a:ext cx="1666277" cy="25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989D1F7D-C3E2-4FD1-9092-7FD0FB2B0AD3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A667DF24-26A6-4275-8CD7-4986420DFF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13000" y="2489200"/>
            <a:ext cx="4318000" cy="952500"/>
          </a:xfrm>
        </p:spPr>
        <p:txBody>
          <a:bodyPr anchor="b">
            <a:normAutofit/>
          </a:bodyPr>
          <a:lstStyle>
            <a:lvl1pPr algn="dist">
              <a:defRPr sz="39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2412999" y="3470276"/>
            <a:ext cx="4318002" cy="317410"/>
          </a:xfrm>
        </p:spPr>
        <p:txBody>
          <a:bodyPr>
            <a:noAutofit/>
          </a:bodyPr>
          <a:lstStyle>
            <a:lvl1pPr marL="0" indent="0" algn="dist">
              <a:buFontTx/>
              <a:buNone/>
              <a:defRPr sz="1800"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7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2412999" y="3823187"/>
            <a:ext cx="4318002" cy="31741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7A4BE68B-CC69-435A-B48F-C8AE6F0AE14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>
              <a:defRPr/>
            </a:pPr>
            <a:fld id="{F33906AD-417A-41C7-A096-9FAF3BB058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014391" y="733425"/>
            <a:ext cx="46278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  <a:t>2019/9/9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22028" y="365125"/>
            <a:ext cx="993322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740978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ags" Target="../tags/tag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ags" Target="../tags/tag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0327183-BBE8-47C2-B9EA-A683CDDFEE73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65C5CA9-3F52-42CA-844A-76F8258105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171450"/>
            <a:r>
              <a:rPr lang="zh-CN" altLang="en-US" dirty="0"/>
              <a:t>单击此处编辑母版文本样式</a:t>
            </a:r>
          </a:p>
          <a:p>
            <a:pPr lvl="1" indent="-171450"/>
            <a:r>
              <a:rPr lang="zh-CN" altLang="en-US" dirty="0"/>
              <a:t>第二级</a:t>
            </a:r>
          </a:p>
          <a:p>
            <a:pPr lvl="2" indent="-171450"/>
            <a:r>
              <a:rPr lang="zh-CN" altLang="en-US" dirty="0"/>
              <a:t>第三级</a:t>
            </a:r>
          </a:p>
          <a:p>
            <a:pPr lvl="3" indent="-171450"/>
            <a:r>
              <a:rPr lang="zh-CN" altLang="en-US" dirty="0"/>
              <a:t>第四级</a:t>
            </a:r>
          </a:p>
          <a:p>
            <a:pPr lvl="4" indent="-17145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auto">
              <a:defRPr/>
            </a:pPr>
            <a:fld id="{90327183-BBE8-47C2-B9EA-A683CDDFEE73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2019/9/9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auto">
              <a:defRPr/>
            </a:pPr>
            <a:fld id="{E65C5CA9-3F52-42CA-844A-76F8258105A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0327183-BBE8-47C2-B9EA-A683CDDFEE73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65C5CA9-3F52-42CA-844A-76F8258105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82220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7.png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rc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hyperlink" Target="mailto:1701110851@pku.edu.cn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5619AC9-08DC-4C48-921E-49BC4243A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71"/>
          <a:stretch/>
        </p:blipFill>
        <p:spPr>
          <a:xfrm>
            <a:off x="0" y="285134"/>
            <a:ext cx="9144000" cy="657196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0" y="2418375"/>
            <a:ext cx="9144000" cy="2099303"/>
          </a:xfrm>
          <a:prstGeom prst="rect">
            <a:avLst/>
          </a:prstGeom>
          <a:solidFill>
            <a:schemeClr val="tx1">
              <a:lumMod val="75000"/>
              <a:lumOff val="25000"/>
              <a:alpha val="34000"/>
            </a:schemeClr>
          </a:solidFill>
        </p:spPr>
        <p:txBody>
          <a:bodyPr wrap="square" lIns="90000" tIns="46800" rIns="90000" bIns="46800" rtlCol="0">
            <a:normAutofit fontScale="97500"/>
          </a:bodyPr>
          <a:lstStyle/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7"/>
          <p:cNvSpPr txBox="1">
            <a:spLocks noChangeArrowheads="1"/>
          </p:cNvSpPr>
          <p:nvPr/>
        </p:nvSpPr>
        <p:spPr bwMode="auto">
          <a:xfrm>
            <a:off x="2965520" y="3583960"/>
            <a:ext cx="1934399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456096" y="2841327"/>
            <a:ext cx="6279515" cy="1745615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2">
                <a:satMod val="175000"/>
                <a:alpha val="82000"/>
              </a:schemeClr>
            </a:glow>
            <a:outerShdw blurRad="63500" dist="812800" dir="6660000" sx="200000" sy="200000" algn="c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近代西方哲学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710353-863A-488C-A111-445D9C3CBCAB}"/>
              </a:ext>
            </a:extLst>
          </p:cNvPr>
          <p:cNvGrpSpPr/>
          <p:nvPr/>
        </p:nvGrpSpPr>
        <p:grpSpPr>
          <a:xfrm>
            <a:off x="0" y="-5256"/>
            <a:ext cx="9144000" cy="2426144"/>
            <a:chOff x="0" y="-5256"/>
            <a:chExt cx="9144000" cy="2426144"/>
          </a:xfrm>
        </p:grpSpPr>
        <p:pic>
          <p:nvPicPr>
            <p:cNvPr id="7" name="图片 5">
              <a:extLst>
                <a:ext uri="{FF2B5EF4-FFF2-40B4-BE49-F238E27FC236}">
                  <a16:creationId xmlns:a16="http://schemas.microsoft.com/office/drawing/2014/main" id="{1B91300A-1CB3-4F31-B92E-F3F0F4CC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5613" b="4544"/>
            <a:stretch/>
          </p:blipFill>
          <p:spPr>
            <a:xfrm>
              <a:off x="6090638" y="0"/>
              <a:ext cx="1574440" cy="2418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3C6EB8A-FEB4-41B0-8746-055E06D8C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174" r="11891" b="5080"/>
            <a:stretch/>
          </p:blipFill>
          <p:spPr>
            <a:xfrm>
              <a:off x="7665078" y="0"/>
              <a:ext cx="1478922" cy="2418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42D1EE1-CC50-429D-AFCC-CFCD90D28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89" t="27" r="21607" b="12892"/>
            <a:stretch/>
          </p:blipFill>
          <p:spPr>
            <a:xfrm>
              <a:off x="4562168" y="0"/>
              <a:ext cx="1528469" cy="2418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875BCF7-76C4-4548-86A3-C7891DC5F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1" t="-209" r="14920" b="4290"/>
            <a:stretch/>
          </p:blipFill>
          <p:spPr>
            <a:xfrm>
              <a:off x="1528469" y="-5256"/>
              <a:ext cx="1574440" cy="2423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图片 14">
              <a:extLst>
                <a:ext uri="{FF2B5EF4-FFF2-40B4-BE49-F238E27FC236}">
                  <a16:creationId xmlns:a16="http://schemas.microsoft.com/office/drawing/2014/main" id="{BF18B736-5B99-40F6-8387-A3B9018DA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197" t="7235" r="24038" b="27577"/>
            <a:stretch/>
          </p:blipFill>
          <p:spPr>
            <a:xfrm>
              <a:off x="0" y="1"/>
              <a:ext cx="1574440" cy="24208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F87E4A4-B8EB-4815-B294-B28FAE3E3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9" r="15294" b="3837"/>
            <a:stretch/>
          </p:blipFill>
          <p:spPr>
            <a:xfrm>
              <a:off x="3095131" y="-1618"/>
              <a:ext cx="1467037" cy="24199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80E2DE-09FC-488A-8002-B5A2A0134698}"/>
              </a:ext>
            </a:extLst>
          </p:cNvPr>
          <p:cNvGrpSpPr/>
          <p:nvPr/>
        </p:nvGrpSpPr>
        <p:grpSpPr>
          <a:xfrm>
            <a:off x="0" y="4511043"/>
            <a:ext cx="9148311" cy="2346957"/>
            <a:chOff x="-4311" y="4395316"/>
            <a:chExt cx="9148311" cy="2346957"/>
          </a:xfrm>
        </p:grpSpPr>
        <p:pic>
          <p:nvPicPr>
            <p:cNvPr id="11" name="图片 11">
              <a:extLst>
                <a:ext uri="{FF2B5EF4-FFF2-40B4-BE49-F238E27FC236}">
                  <a16:creationId xmlns:a16="http://schemas.microsoft.com/office/drawing/2014/main" id="{AB4B52CC-B4EA-42E7-82EF-67C1A1A0B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650" r="1237" b="6372"/>
            <a:stretch/>
          </p:blipFill>
          <p:spPr>
            <a:xfrm>
              <a:off x="7624697" y="4395316"/>
              <a:ext cx="1519303" cy="23394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22EA491-FE14-4108-895A-53B0A3208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612" t="4457" r="4074" b="6089"/>
            <a:stretch/>
          </p:blipFill>
          <p:spPr>
            <a:xfrm>
              <a:off x="4623903" y="4398312"/>
              <a:ext cx="1533251" cy="23394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8F0748F-9C8C-400A-86E5-8E7334CD3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5" r="11475" b="6420"/>
            <a:stretch/>
          </p:blipFill>
          <p:spPr>
            <a:xfrm>
              <a:off x="6151431" y="4397492"/>
              <a:ext cx="1484377" cy="23394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片 8">
              <a:extLst>
                <a:ext uri="{FF2B5EF4-FFF2-40B4-BE49-F238E27FC236}">
                  <a16:creationId xmlns:a16="http://schemas.microsoft.com/office/drawing/2014/main" id="{FD6981B2-19D3-4838-BF18-D4D23A695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680" t="1550" r="10665" b="10183"/>
            <a:stretch/>
          </p:blipFill>
          <p:spPr>
            <a:xfrm>
              <a:off x="-4311" y="4396493"/>
              <a:ext cx="1528468" cy="23448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片 9">
              <a:extLst>
                <a:ext uri="{FF2B5EF4-FFF2-40B4-BE49-F238E27FC236}">
                  <a16:creationId xmlns:a16="http://schemas.microsoft.com/office/drawing/2014/main" id="{29D4FAFC-6438-499E-9515-DD9754B0D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876" b="6406"/>
            <a:stretch/>
          </p:blipFill>
          <p:spPr>
            <a:xfrm>
              <a:off x="1525513" y="4401951"/>
              <a:ext cx="1538605" cy="23394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420E4693-AA2A-421C-BA90-E2A756E78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368" b="6406"/>
            <a:stretch/>
          </p:blipFill>
          <p:spPr>
            <a:xfrm>
              <a:off x="3069976" y="4398312"/>
              <a:ext cx="1558574" cy="23439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226787-D403-4B91-BC28-054E0F7B44E6}"/>
              </a:ext>
            </a:extLst>
          </p:cNvPr>
          <p:cNvGrpSpPr/>
          <p:nvPr/>
        </p:nvGrpSpPr>
        <p:grpSpPr>
          <a:xfrm>
            <a:off x="-8858" y="2527238"/>
            <a:ext cx="9157773" cy="75015"/>
            <a:chOff x="-9832" y="2561897"/>
            <a:chExt cx="9157773" cy="7501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CAA5EA-F22A-4CB4-A981-5DB8F783F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561897"/>
              <a:ext cx="9147941" cy="3007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778F603-870F-48F1-8CE1-33A5D1551B0F}"/>
                </a:ext>
              </a:extLst>
            </p:cNvPr>
            <p:cNvCxnSpPr>
              <a:cxnSpLocks/>
            </p:cNvCxnSpPr>
            <p:nvPr/>
          </p:nvCxnSpPr>
          <p:spPr>
            <a:xfrm>
              <a:off x="-9832" y="2636912"/>
              <a:ext cx="9153832" cy="0"/>
            </a:xfrm>
            <a:prstGeom prst="line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438343A-BBC6-4C47-A011-AC2387B2E052}"/>
              </a:ext>
            </a:extLst>
          </p:cNvPr>
          <p:cNvGrpSpPr/>
          <p:nvPr/>
        </p:nvGrpSpPr>
        <p:grpSpPr>
          <a:xfrm flipV="1">
            <a:off x="-6887" y="4328341"/>
            <a:ext cx="9157773" cy="75015"/>
            <a:chOff x="-9832" y="2561897"/>
            <a:chExt cx="9157773" cy="75015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68021BD-CC3A-4A42-8FC6-E69A0C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561897"/>
              <a:ext cx="9147941" cy="3007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161778B-5793-4711-AA47-A9C379FE363B}"/>
                </a:ext>
              </a:extLst>
            </p:cNvPr>
            <p:cNvCxnSpPr>
              <a:cxnSpLocks/>
            </p:cNvCxnSpPr>
            <p:nvPr/>
          </p:nvCxnSpPr>
          <p:spPr>
            <a:xfrm>
              <a:off x="-9832" y="2636912"/>
              <a:ext cx="9153832" cy="0"/>
            </a:xfrm>
            <a:prstGeom prst="line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33315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t="5769" r="10585" b="3846"/>
          <a:stretch>
            <a:fillRect/>
          </a:stretch>
        </p:blipFill>
        <p:spPr>
          <a:xfrm>
            <a:off x="696978" y="1229766"/>
            <a:ext cx="2319213" cy="382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82643" y="523724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雅典娜：我就是智慧</a:t>
            </a:r>
            <a:endParaRPr lang="en-US" altLang="zh-CN" dirty="0"/>
          </a:p>
          <a:p>
            <a:r>
              <a:rPr lang="zh-CN" altLang="en-US" dirty="0"/>
              <a:t>我不会爱智慧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734" y="1229766"/>
            <a:ext cx="2416957" cy="385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3276514" y="523724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吃瓜群众：我已经很智慧了</a:t>
            </a:r>
            <a:endParaRPr lang="en-US" altLang="zh-CN" dirty="0"/>
          </a:p>
          <a:p>
            <a:r>
              <a:rPr lang="zh-CN" altLang="en-US" dirty="0"/>
              <a:t>我不会爱智慧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1010" r="2039" b="3840"/>
          <a:stretch>
            <a:fillRect/>
          </a:stretch>
        </p:blipFill>
        <p:spPr>
          <a:xfrm>
            <a:off x="6286235" y="1235250"/>
            <a:ext cx="2534237" cy="3850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6125838" y="523724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苏格拉底：我自知自己无知</a:t>
            </a:r>
            <a:endParaRPr lang="en-US" altLang="zh-CN" dirty="0"/>
          </a:p>
          <a:p>
            <a:r>
              <a:rPr lang="zh-CN" altLang="en-US" dirty="0"/>
              <a:t>所以，我要爱智慧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552" y="476672"/>
            <a:ext cx="7166620" cy="1325563"/>
          </a:xfrm>
        </p:spPr>
        <p:txBody>
          <a:bodyPr/>
          <a:lstStyle/>
          <a:p>
            <a:r>
              <a:rPr lang="zh-CN" altLang="en-US" b="1" noProof="1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zh-CN" altLang="en-US" sz="3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（二）哲学：爱终极智慧</a:t>
            </a:r>
            <a:br>
              <a:rPr lang="en-US" altLang="zh-CN" b="1" noProof="1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86213" y="5517232"/>
            <a:ext cx="3740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/>
              <a:t>赫拉克利特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Heraclitus</a:t>
            </a:r>
            <a:r>
              <a:rPr lang="zh-CN" altLang="en-US" sz="1600" dirty="0"/>
              <a:t>，</a:t>
            </a:r>
            <a:r>
              <a:rPr lang="pl-PL" altLang="zh-CN" sz="1600" dirty="0">
                <a:hlinkClick r:id="rId3" tooltip="Circa"/>
              </a:rPr>
              <a:t> c.</a:t>
            </a:r>
            <a:r>
              <a:rPr lang="pl-PL" altLang="zh-CN" sz="1600" dirty="0"/>
              <a:t> 535 – c. 475 BCE </a:t>
            </a:r>
            <a:r>
              <a:rPr lang="zh-CN" altLang="en-US" sz="1600" dirty="0"/>
              <a:t>）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31978"/>
            <a:ext cx="2808312" cy="39940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66785" y="1559887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600" b="1" noProof="1">
                <a:latin typeface="华文楷体" panose="02010600040101010101" charset="-122"/>
                <a:ea typeface="华文楷体" panose="02010600040101010101" charset="-122"/>
              </a:rPr>
              <a:t>智慧只在于一件事，就是掌握那通过一切以支配一切的思想。</a:t>
            </a:r>
            <a:endParaRPr lang="en-US" altLang="zh-CN" sz="3600" b="1" noProof="1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en-US" altLang="zh-CN" sz="3600" b="1" noProof="1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3600" b="1" noProof="1">
                <a:latin typeface="华文楷体" panose="02010600040101010101" charset="-122"/>
                <a:ea typeface="华文楷体" panose="02010600040101010101" charset="-122"/>
              </a:rPr>
              <a:t>智慧就在于说出真理，并且按照自然行事，听自然的话。</a:t>
            </a:r>
            <a:endParaRPr lang="zh-CN" altLang="en-US" sz="36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53DBD9-7BC8-4621-B159-1C1DD9B5C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534"/>
            <a:ext cx="9144000" cy="6854931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35" y="1387118"/>
            <a:ext cx="3320717" cy="3785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129272" y="5381115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亚里士多德</a:t>
            </a:r>
            <a:endParaRPr lang="en-US" altLang="zh-CN" b="1" dirty="0"/>
          </a:p>
          <a:p>
            <a:pPr algn="ctr"/>
            <a:r>
              <a:rPr lang="zh-CN" altLang="en-US" b="1" dirty="0"/>
              <a:t>（</a:t>
            </a:r>
            <a:r>
              <a:rPr lang="en-US" altLang="zh-CN" b="1" dirty="0"/>
              <a:t>Aristotle</a:t>
            </a:r>
            <a:r>
              <a:rPr lang="zh-CN" altLang="en-US" b="1" dirty="0"/>
              <a:t>，</a:t>
            </a:r>
            <a:r>
              <a:rPr lang="en-US" altLang="zh-CN" b="1" dirty="0"/>
              <a:t> 384–322 BC</a:t>
            </a:r>
            <a:r>
              <a:rPr lang="zh-CN" altLang="en-US" b="1" dirty="0"/>
              <a:t>）</a:t>
            </a:r>
          </a:p>
        </p:txBody>
      </p:sp>
      <p:sp>
        <p:nvSpPr>
          <p:cNvPr id="8" name="矩形 7"/>
          <p:cNvSpPr/>
          <p:nvPr/>
        </p:nvSpPr>
        <p:spPr>
          <a:xfrm>
            <a:off x="4943749" y="1384836"/>
            <a:ext cx="37444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noProof="1">
                <a:latin typeface="华文楷体" panose="02010600040101010101" charset="-122"/>
                <a:ea typeface="华文楷体" panose="02010600040101010101" charset="-122"/>
              </a:rPr>
              <a:t>研究最初原因和本原才可称之为智慧</a:t>
            </a:r>
            <a:r>
              <a:rPr lang="zh-CN" altLang="en-US" sz="6000" b="1" noProof="1"/>
              <a:t>。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13878"/>
            <a:ext cx="3087487" cy="3855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4788024" y="56612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黑格尔（</a:t>
            </a:r>
            <a:r>
              <a:rPr lang="en-US" altLang="zh-CN" b="1" dirty="0"/>
              <a:t> Georg  Hegel </a:t>
            </a:r>
            <a:r>
              <a:rPr lang="zh-CN" altLang="en-US" b="1" dirty="0"/>
              <a:t>，</a:t>
            </a:r>
            <a:r>
              <a:rPr lang="en-US" altLang="zh-CN" b="1" dirty="0"/>
              <a:t>1770-1831</a:t>
            </a:r>
            <a:r>
              <a:rPr lang="zh-CN" altLang="en-US" b="1" dirty="0"/>
              <a:t>）</a:t>
            </a:r>
          </a:p>
        </p:txBody>
      </p:sp>
      <p:sp>
        <p:nvSpPr>
          <p:cNvPr id="7" name="矩形 6"/>
          <p:cNvSpPr/>
          <p:nvPr/>
        </p:nvSpPr>
        <p:spPr>
          <a:xfrm>
            <a:off x="793839" y="1484784"/>
            <a:ext cx="41764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noProof="1">
                <a:latin typeface="华文楷体" panose="02010600040101010101" charset="-122"/>
                <a:ea typeface="华文楷体" panose="02010600040101010101" charset="-122"/>
              </a:rPr>
              <a:t>哲学与艺术，尤其是与宗教，皆共同具有完全普遍的对象作为内容。</a:t>
            </a:r>
            <a:endParaRPr lang="zh-CN" altLang="en-US" sz="48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707BBA-738B-42B3-A443-F7E0E810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534"/>
            <a:ext cx="9144000" cy="6854931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94" y="1239708"/>
            <a:ext cx="3096344" cy="4104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702030" y="5453983"/>
            <a:ext cx="3869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/>
              <a:t>海德格尔</a:t>
            </a:r>
            <a:endParaRPr lang="en-US" altLang="zh-CN" b="1" dirty="0"/>
          </a:p>
          <a:p>
            <a:pPr algn="ctr"/>
            <a:r>
              <a:rPr lang="zh-CN" altLang="en-US" b="1" dirty="0"/>
              <a:t>（</a:t>
            </a:r>
            <a:r>
              <a:rPr lang="en-US" altLang="zh-CN" b="1" dirty="0"/>
              <a:t>Martin Heidegger</a:t>
            </a:r>
            <a:r>
              <a:rPr lang="zh-CN" altLang="en-US" b="1" dirty="0"/>
              <a:t>，</a:t>
            </a:r>
            <a:r>
              <a:rPr lang="en-US" altLang="zh-CN" b="1" dirty="0"/>
              <a:t>1889-1976</a:t>
            </a:r>
            <a:r>
              <a:rPr lang="zh-CN" altLang="en-US" b="1" dirty="0"/>
              <a:t>）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03554" y="1340768"/>
            <a:ext cx="34286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noProof="1">
                <a:latin typeface="华文楷体" panose="02010600040101010101" charset="-122"/>
                <a:ea typeface="华文楷体" panose="02010600040101010101" charset="-122"/>
              </a:rPr>
              <a:t>哲学活动就是对超乎寻常的东西作超乎寻常的发问。</a:t>
            </a:r>
            <a:endParaRPr lang="zh-CN" altLang="en-US" sz="48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58417"/>
            <a:ext cx="7886700" cy="104765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（三）以论证的方式爱终极智慧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12776"/>
            <a:ext cx="2905963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4788024" y="5949280"/>
            <a:ext cx="4191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William James</a:t>
            </a:r>
            <a:r>
              <a:rPr lang="zh-CN" altLang="en-US" b="1" dirty="0"/>
              <a:t>，</a:t>
            </a:r>
            <a:r>
              <a:rPr lang="en-US" altLang="zh-CN" b="1" dirty="0"/>
              <a:t>1842</a:t>
            </a:r>
            <a:r>
              <a:rPr lang="zh-CN" altLang="en-US" b="1" dirty="0"/>
              <a:t>年</a:t>
            </a:r>
            <a:r>
              <a:rPr lang="en-US" altLang="zh-CN" b="1" dirty="0"/>
              <a:t>—1910</a:t>
            </a:r>
            <a:r>
              <a:rPr lang="zh-CN" altLang="en-US" b="1" dirty="0"/>
              <a:t>年）</a:t>
            </a:r>
          </a:p>
        </p:txBody>
      </p:sp>
      <p:sp>
        <p:nvSpPr>
          <p:cNvPr id="10" name="矩形 9"/>
          <p:cNvSpPr/>
          <p:nvPr/>
        </p:nvSpPr>
        <p:spPr>
          <a:xfrm>
            <a:off x="836129" y="1424965"/>
            <a:ext cx="4464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楷体" panose="02010600040101010101" charset="-122"/>
                <a:ea typeface="华文楷体" panose="02010600040101010101" charset="-122"/>
              </a:rPr>
              <a:t>        任何哲学都有两件事情：哲学带给我们的最终看法、信念或者态度，以及带给我们借以获得这种态度的论证。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</a:rPr>
              <a:t>……</a:t>
            </a:r>
            <a:r>
              <a:rPr lang="en-US" altLang="zh-CN" sz="2400" b="1" dirty="0" err="1">
                <a:latin typeface="华文楷体" panose="02010600040101010101" charset="-122"/>
                <a:ea typeface="华文楷体" panose="02010600040101010101" charset="-122"/>
              </a:rPr>
              <a:t>一种哲学必定确实是真的，但这是哲学必备条件中的最小条件。一个人可以是真的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en-US" altLang="zh-CN" sz="2400" b="1" dirty="0" err="1">
                <a:latin typeface="华文楷体" panose="02010600040101010101" charset="-122"/>
                <a:ea typeface="华文楷体" panose="02010600040101010101" charset="-122"/>
              </a:rPr>
              <a:t>由于猜测或者由于神的启示而真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en-US" altLang="zh-CN" sz="2400" b="1" dirty="0" err="1">
                <a:latin typeface="华文楷体" panose="02010600040101010101" charset="-122"/>
                <a:ea typeface="华文楷体" panose="02010600040101010101" charset="-122"/>
              </a:rPr>
              <a:t>但却不是一个哲学家。一个哲学家的真在于他的这个真理是经过推理而获得的。使他获得真理的必定是论证，而不是假定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</a:rPr>
              <a:t>。</a:t>
            </a:r>
            <a:endParaRPr lang="zh-CN" altLang="en-US" sz="24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00" y="1138653"/>
            <a:ext cx="3200648" cy="4196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788024" y="5539858"/>
            <a:ext cx="4084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/>
              <a:t>（</a:t>
            </a:r>
            <a:r>
              <a:rPr lang="en-US" altLang="zh-CN" sz="2400" b="1" dirty="0"/>
              <a:t>Antony Flew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1923-2010</a:t>
            </a:r>
            <a:r>
              <a:rPr lang="zh-CN" altLang="en-US" sz="2400" b="1" dirty="0"/>
              <a:t>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7480" y="1138653"/>
            <a:ext cx="42484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</a:rPr>
              <a:t>        </a:t>
            </a:r>
            <a:r>
              <a:rPr lang="en-US" altLang="zh-CN" sz="2800" b="1" dirty="0" err="1">
                <a:latin typeface="华文楷体" panose="02010600040101010101" charset="-122"/>
                <a:ea typeface="华文楷体" panose="02010600040101010101" charset="-122"/>
              </a:rPr>
              <a:t>哲学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en-US" altLang="zh-CN" sz="2800" b="1" dirty="0" err="1">
                <a:latin typeface="华文楷体" panose="02010600040101010101" charset="-122"/>
                <a:ea typeface="华文楷体" panose="02010600040101010101" charset="-122"/>
              </a:rPr>
              <a:t>按照我们对这个词的理解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en-US" altLang="zh-CN" sz="2800" b="1" dirty="0" err="1">
                <a:latin typeface="华文楷体" panose="02010600040101010101" charset="-122"/>
                <a:ea typeface="华文楷体" panose="02010600040101010101" charset="-122"/>
              </a:rPr>
              <a:t>首先、最终并且一直关注于论证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</a:rPr>
              <a:t>。 ...... 因为这在很大程度上构成了哲学的本质，所以，哲学训练必须包含下述两方面的内容：一方面要训练合理地进行论证，另一方面要训练评估论证的合理性。</a:t>
            </a:r>
            <a:endParaRPr lang="zh-CN" altLang="en-US" sz="28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6C04305-2D98-466C-A8E1-F359F336C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41168"/>
            <a:ext cx="9144000" cy="1346037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三、西方哲学的阶段和问题</a:t>
            </a:r>
          </a:p>
        </p:txBody>
      </p:sp>
    </p:spTree>
    <p:extLst>
      <p:ext uri="{BB962C8B-B14F-4D97-AF65-F5344CB8AC3E}">
        <p14:creationId xmlns:p14="http://schemas.microsoft.com/office/powerpoint/2010/main" val="311969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4066E5B-653B-4A6D-A439-1E0F995F1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6"/>
          <a:stretch/>
        </p:blipFill>
        <p:spPr>
          <a:xfrm>
            <a:off x="6492" y="0"/>
            <a:ext cx="9137508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0657" y="202099"/>
            <a:ext cx="7886700" cy="1325563"/>
          </a:xfrm>
        </p:spPr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（一）古希腊哲学：觉醒的时代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9661D20-11A9-40B2-82BC-B64F5850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97" y="1700808"/>
            <a:ext cx="6535638" cy="4351338"/>
          </a:xfrm>
        </p:spPr>
        <p:txBody>
          <a:bodyPr anchor="t"/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时间：公元前6世纪至公元6世纪。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 </a:t>
            </a:r>
            <a:r>
              <a:rPr lang="en-US" altLang="zh-CN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区域：伊奥尼亚、南意大利、雅典、罗马、亚历山大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en-US" altLang="zh-CN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主要问题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事物存在的原因是什么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什么样的生活是好的生活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4.  </a:t>
            </a:r>
            <a:r>
              <a:rPr lang="en-US" altLang="zh-CN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代表性哲学家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：巴门尼德、</a:t>
            </a:r>
            <a:r>
              <a:rPr lang="en-US" altLang="zh-CN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苏格拉底、柏拉图、亚里士多德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63C72-93B1-4C4C-ACD7-ED9CEF30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27B34-A24F-4108-8395-EE8A112E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8C85B2-AFD8-48FB-B84C-69B36FBC8C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6"/>
          <a:stretch/>
        </p:blipFill>
        <p:spPr>
          <a:xfrm>
            <a:off x="6492" y="0"/>
            <a:ext cx="9137508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34B4C71-946E-4EAD-8086-09EBF0CA8BA3}"/>
              </a:ext>
            </a:extLst>
          </p:cNvPr>
          <p:cNvSpPr txBox="1">
            <a:spLocks/>
          </p:cNvSpPr>
          <p:nvPr/>
        </p:nvSpPr>
        <p:spPr bwMode="auto">
          <a:xfrm>
            <a:off x="704850" y="104117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（二）基督教哲学：信仰的时代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585103E-4B61-4C55-A00D-5D9572FFE0FD}"/>
              </a:ext>
            </a:extLst>
          </p:cNvPr>
          <p:cNvSpPr txBox="1">
            <a:spLocks/>
          </p:cNvSpPr>
          <p:nvPr/>
        </p:nvSpPr>
        <p:spPr bwMode="auto">
          <a:xfrm>
            <a:off x="781050" y="1267318"/>
            <a:ext cx="7886700" cy="52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171450" indent="-171450" algn="l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时间：公元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世纪到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世纪。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区域：意大利、法国、英国。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主要问题：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（1）理性与信仰的关系。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（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）上帝存在吗？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（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）为什么会有恶？（神正论）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与希腊哲学的关系：早期基督教哲学主要利用、发挥了柏拉图主义，后期基督教哲学则主要利用、发挥了亚里士多德主义。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代表性哲学家：奥古斯丁、托马斯·阿奎纳。</a:t>
            </a:r>
          </a:p>
        </p:txBody>
      </p:sp>
    </p:spTree>
    <p:extLst>
      <p:ext uri="{BB962C8B-B14F-4D97-AF65-F5344CB8AC3E}">
        <p14:creationId xmlns:p14="http://schemas.microsoft.com/office/powerpoint/2010/main" val="157326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3888" y="-171400"/>
            <a:ext cx="3240360" cy="1383805"/>
          </a:xfrm>
        </p:spPr>
        <p:txBody>
          <a:bodyPr>
            <a:normAutofit/>
          </a:bodyPr>
          <a:lstStyle/>
          <a:p>
            <a:r>
              <a:rPr lang="en-US" altLang="zh-CN" dirty="0"/>
              <a:t>                       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课程内容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412776"/>
            <a:ext cx="4032448" cy="48035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第一讲：概论                            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第二讲：唯理论之笛卡尔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第三讲：唯理论之斯宾诺莎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第四讲：唯理论之莱布尼茨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第五讲：经验论之洛克（上）                     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第六讲：经验论之洛克（下）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第七讲：经验论之贝克莱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第八讲：经验论之休谟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54BD96C-B0F3-4E76-B93D-A69B34979E7B}"/>
              </a:ext>
            </a:extLst>
          </p:cNvPr>
          <p:cNvSpPr txBox="1">
            <a:spLocks/>
          </p:cNvSpPr>
          <p:nvPr/>
        </p:nvSpPr>
        <p:spPr bwMode="auto">
          <a:xfrm>
            <a:off x="4572000" y="1412776"/>
            <a:ext cx="4824536" cy="544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171450" indent="-171450" algn="l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第九讲：</a:t>
            </a:r>
            <a:r>
              <a:rPr lang="en-US" altLang="zh-CN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18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世纪法国哲学之卢梭                            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第十讲：</a:t>
            </a:r>
            <a:r>
              <a:rPr lang="en-US" altLang="zh-CN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18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世纪法国哲学之霍尔巴赫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</a:t>
            </a:r>
            <a:r>
              <a:rPr lang="en-US" altLang="zh-CN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11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讲：德国古典哲学之康德（上）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</a:t>
            </a:r>
            <a:r>
              <a:rPr lang="en-US" altLang="zh-CN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12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讲：德国古典哲学之康德（下）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</a:t>
            </a:r>
            <a:r>
              <a:rPr lang="en-US" altLang="zh-CN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13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讲：德国古典哲学之费希特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</a:t>
            </a:r>
            <a:r>
              <a:rPr lang="en-US" altLang="zh-CN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14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讲：德国古典哲学之谢林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</a:t>
            </a:r>
            <a:r>
              <a:rPr lang="en-US" altLang="zh-CN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15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讲：德国古典哲学之黑格尔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57364-AE14-450E-8A08-666183F3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4BA9E-36FC-4B64-AA7E-01A1502B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BAB999-07C8-4136-BD05-0D71E3538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6"/>
          <a:stretch/>
        </p:blipFill>
        <p:spPr>
          <a:xfrm>
            <a:off x="0" y="0"/>
            <a:ext cx="9137508" cy="6858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92FAD40-B7E4-4425-A000-F4A349BE36FD}"/>
              </a:ext>
            </a:extLst>
          </p:cNvPr>
          <p:cNvSpPr txBox="1">
            <a:spLocks/>
          </p:cNvSpPr>
          <p:nvPr/>
        </p:nvSpPr>
        <p:spPr bwMode="auto">
          <a:xfrm>
            <a:off x="859499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（三）近代哲学：启蒙的时代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A66AA81-31E3-4647-8077-58C8146AE8BD}"/>
              </a:ext>
            </a:extLst>
          </p:cNvPr>
          <p:cNvSpPr txBox="1">
            <a:spLocks/>
          </p:cNvSpPr>
          <p:nvPr/>
        </p:nvSpPr>
        <p:spPr bwMode="auto">
          <a:xfrm>
            <a:off x="713218" y="1825625"/>
            <a:ext cx="817926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171450" indent="-171450" algn="l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时间：公元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17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世纪至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世纪中叶。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区域：英国、法国、德国、荷兰。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精神：理性和启蒙。特征：认识论转向。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主要问题：知识从何而来？我能够认识什么？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我应当做什么？政府的合法性何在？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代表性哲学家：笛卡尔、休谟、卢梭、康德、黑格尔。</a:t>
            </a:r>
          </a:p>
        </p:txBody>
      </p:sp>
    </p:spTree>
    <p:extLst>
      <p:ext uri="{BB962C8B-B14F-4D97-AF65-F5344CB8AC3E}">
        <p14:creationId xmlns:p14="http://schemas.microsoft.com/office/powerpoint/2010/main" val="166893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57364-AE14-450E-8A08-666183F3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4BA9E-36FC-4B64-AA7E-01A1502B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BAB999-07C8-4136-BD05-0D71E3538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6"/>
          <a:stretch/>
        </p:blipFill>
        <p:spPr>
          <a:xfrm>
            <a:off x="0" y="0"/>
            <a:ext cx="9137508" cy="6858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92FAD40-B7E4-4425-A000-F4A349BE36FD}"/>
              </a:ext>
            </a:extLst>
          </p:cNvPr>
          <p:cNvSpPr txBox="1">
            <a:spLocks/>
          </p:cNvSpPr>
          <p:nvPr/>
        </p:nvSpPr>
        <p:spPr bwMode="auto">
          <a:xfrm>
            <a:off x="905014" y="27713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（三）现代哲学：反叛的时代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3C98573-BC4B-4E6A-9A73-4C2C89B77241}"/>
              </a:ext>
            </a:extLst>
          </p:cNvPr>
          <p:cNvSpPr txBox="1">
            <a:spLocks/>
          </p:cNvSpPr>
          <p:nvPr/>
        </p:nvSpPr>
        <p:spPr bwMode="auto">
          <a:xfrm>
            <a:off x="276364" y="1293391"/>
            <a:ext cx="7886700" cy="541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171450" indent="-171450" algn="l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时间：黑格尔以后的哲学。</a:t>
            </a:r>
          </a:p>
          <a:p>
            <a:pPr>
              <a:lnSpc>
                <a:spcPct val="120000"/>
              </a:lnSpc>
            </a:pPr>
            <a:r>
              <a:rPr lang="en-US" altLang="zh-CN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区域：英国、美国、德国、法国。</a:t>
            </a:r>
          </a:p>
          <a:p>
            <a:pPr>
              <a:lnSpc>
                <a:spcPct val="120000"/>
              </a:lnSpc>
            </a:pPr>
            <a:r>
              <a:rPr lang="en-US" altLang="zh-CN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特征：反传统形而上学；语言学转向；刺猬与狐狸。</a:t>
            </a:r>
          </a:p>
          <a:p>
            <a:pPr>
              <a:lnSpc>
                <a:spcPct val="120000"/>
              </a:lnSpc>
            </a:pPr>
            <a:r>
              <a:rPr lang="en-US" altLang="zh-CN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主要流派与代表人物：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意志主义（叔本华、尼采等）；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生命哲学（狄尔泰、柏格森等）；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实用主义（詹姆斯、杜威等）；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现象学（胡塞尔等）；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存在主义（海德格尔、萨特等）；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法兰克福学派（马尔库塞、哈贝马斯等）；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ED2ECBA-721F-4119-84E2-C6D104CCCD96}"/>
              </a:ext>
            </a:extLst>
          </p:cNvPr>
          <p:cNvSpPr txBox="1">
            <a:spLocks/>
          </p:cNvSpPr>
          <p:nvPr/>
        </p:nvSpPr>
        <p:spPr bwMode="auto">
          <a:xfrm>
            <a:off x="4728186" y="3293979"/>
            <a:ext cx="489654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171450" indent="-171450" algn="l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结构主义（斯特劳斯、拉康等）；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解构主义（福柯、德里达等）；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分析哲学（维特根斯坦、罗素等）；</a:t>
            </a:r>
            <a:endParaRPr lang="en-US" altLang="zh-CN" sz="2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政治哲学：罗尔斯、诺齐克等。</a:t>
            </a:r>
          </a:p>
        </p:txBody>
      </p:sp>
    </p:spTree>
    <p:extLst>
      <p:ext uri="{BB962C8B-B14F-4D97-AF65-F5344CB8AC3E}">
        <p14:creationId xmlns:p14="http://schemas.microsoft.com/office/powerpoint/2010/main" val="18276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A4B67F-23D7-424D-9263-8AA43D682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6"/>
          <a:stretch/>
        </p:blipFill>
        <p:spPr>
          <a:xfrm>
            <a:off x="6492" y="0"/>
            <a:ext cx="9137508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8708" y="331093"/>
            <a:ext cx="7382644" cy="1325563"/>
          </a:xfrm>
        </p:spPr>
        <p:txBody>
          <a:bodyPr/>
          <a:lstStyle/>
          <a:p>
            <a:r>
              <a:rPr lang="en-US" altLang="zh-CN" dirty="0"/>
              <a:t>            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参考书目和考核方式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2648" y="1628800"/>
            <a:ext cx="7886700" cy="46085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1. 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李超杰：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《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近代西方哲学的精神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》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（修订版），商务印书馆</a:t>
            </a:r>
            <a:endParaRPr lang="en-US" altLang="zh-CN" sz="2000" b="1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2. 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斯通普夫等：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《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西方哲学史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》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，世界图书出版公司</a:t>
            </a:r>
            <a:endParaRPr lang="en-US" altLang="zh-CN" sz="2000" b="1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 b="1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教师（李超杰）邮箱：chaojieli@hotmail.com</a:t>
            </a:r>
            <a:endParaRPr lang="en-US" altLang="zh-CN" sz="2000" b="1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助教（戴谆霖）邮箱：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1801211374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@pku.edu.cn</a:t>
            </a:r>
            <a:endParaRPr lang="zh-CN" altLang="en-US" sz="2000" b="1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课程邮箱：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philosophy_2019@163.com</a:t>
            </a:r>
            <a:r>
              <a:rPr lang="en-US" altLang="zh-CN" sz="200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       </a:t>
            </a:r>
            <a:r>
              <a:rPr lang="zh-CN" altLang="en-US" sz="2000" b="1" dirty="0">
                <a:solidFill>
                  <a:schemeClr val="tx1"/>
                </a:solidFill>
              </a:rPr>
              <a:t>密码：</a:t>
            </a:r>
            <a:r>
              <a:rPr lang="en-US" altLang="zh-CN" sz="2000" b="1" dirty="0">
                <a:solidFill>
                  <a:schemeClr val="tx1"/>
                </a:solidFill>
              </a:rPr>
              <a:t>philosophy2019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000" b="1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考核方式：考勤（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30%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），期末论文（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70%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sym typeface="+mn-ea"/>
            </a:endParaRPr>
          </a:p>
          <a:p>
            <a:endParaRPr lang="en-US" altLang="zh-CN" sz="2000" b="1" dirty="0">
              <a:sym typeface="+mn-ea"/>
            </a:endParaRPr>
          </a:p>
          <a:p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296D11-5CA7-424C-80B4-31DE904ED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91" t="1846" r="20336" b="-1846"/>
          <a:stretch>
            <a:fillRect/>
          </a:stretch>
        </p:blipFill>
        <p:spPr>
          <a:xfrm>
            <a:off x="-318" y="0"/>
            <a:ext cx="9144000" cy="72315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72862E-DB8D-46FE-8C3C-09207990A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641" y="869182"/>
            <a:ext cx="4623331" cy="255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第一讲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zh-CN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  <a:t>概    论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01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6C04305-2D98-466C-A8E1-F359F336C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41168"/>
            <a:ext cx="9144000" cy="1346037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一、哲学从未远离我们</a:t>
            </a:r>
          </a:p>
        </p:txBody>
      </p:sp>
    </p:spTree>
    <p:extLst>
      <p:ext uri="{BB962C8B-B14F-4D97-AF65-F5344CB8AC3E}">
        <p14:creationId xmlns:p14="http://schemas.microsoft.com/office/powerpoint/2010/main" val="409572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205FC-AC02-468C-9A59-8D3C6A0A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          世界</a:t>
            </a:r>
            <a:r>
              <a:rPr lang="zh-CN" altLang="en-US" dirty="0"/>
              <a:t>人工智能大会</a:t>
            </a:r>
            <a:r>
              <a:rPr lang="en-US" altLang="zh-CN" dirty="0"/>
              <a:t>-2019</a:t>
            </a:r>
            <a:endParaRPr lang="zh-CN" altLang="en-US" dirty="0"/>
          </a:p>
        </p:txBody>
      </p:sp>
      <p:pic>
        <p:nvPicPr>
          <p:cNvPr id="5" name="内容占位符 4" descr="图片包含 人员, 男士, 就坐&#10;&#10;描述已自动生成">
            <a:extLst>
              <a:ext uri="{FF2B5EF4-FFF2-40B4-BE49-F238E27FC236}">
                <a16:creationId xmlns:a16="http://schemas.microsoft.com/office/drawing/2014/main" id="{AAF9AD9D-F5B6-4092-A6C7-447F3A058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7"/>
            <a:ext cx="8496944" cy="392678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10C39F-0860-4287-A3EC-4845C34DBB44}"/>
              </a:ext>
            </a:extLst>
          </p:cNvPr>
          <p:cNvSpPr txBox="1"/>
          <p:nvPr/>
        </p:nvSpPr>
        <p:spPr>
          <a:xfrm>
            <a:off x="2339752" y="5679322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人是机器？机器是人？</a:t>
            </a:r>
          </a:p>
        </p:txBody>
      </p:sp>
    </p:spTree>
    <p:extLst>
      <p:ext uri="{BB962C8B-B14F-4D97-AF65-F5344CB8AC3E}">
        <p14:creationId xmlns:p14="http://schemas.microsoft.com/office/powerpoint/2010/main" val="419227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813F6-27F1-4DD9-B07D-6DF6B55F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 约翰逊暂停议会：民主还是效率？</a:t>
            </a:r>
          </a:p>
        </p:txBody>
      </p:sp>
      <p:pic>
        <p:nvPicPr>
          <p:cNvPr id="5" name="内容占位符 4" descr="图片包含 人员, 西装, 男士, 领带&#10;&#10;描述已自动生成">
            <a:extLst>
              <a:ext uri="{FF2B5EF4-FFF2-40B4-BE49-F238E27FC236}">
                <a16:creationId xmlns:a16="http://schemas.microsoft.com/office/drawing/2014/main" id="{D73808BA-966E-4C4A-8F04-516E8BFF6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556792"/>
            <a:ext cx="7560839" cy="4351338"/>
          </a:xfrm>
        </p:spPr>
      </p:pic>
    </p:spTree>
    <p:extLst>
      <p:ext uri="{BB962C8B-B14F-4D97-AF65-F5344CB8AC3E}">
        <p14:creationId xmlns:p14="http://schemas.microsoft.com/office/powerpoint/2010/main" val="81001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6C04305-2D98-466C-A8E1-F359F336C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41168"/>
            <a:ext cx="9144000" cy="1346037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二、什么是哲学</a:t>
            </a:r>
          </a:p>
        </p:txBody>
      </p:sp>
    </p:spTree>
    <p:extLst>
      <p:ext uri="{BB962C8B-B14F-4D97-AF65-F5344CB8AC3E}">
        <p14:creationId xmlns:p14="http://schemas.microsoft.com/office/powerpoint/2010/main" val="373044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891" y="389954"/>
            <a:ext cx="7886700" cy="1325563"/>
          </a:xfrm>
        </p:spPr>
        <p:txBody>
          <a:bodyPr>
            <a:normAutofit/>
          </a:bodyPr>
          <a:lstStyle/>
          <a:p>
            <a:pPr algn="ctr">
              <a:lnSpc>
                <a:spcPct val="180000"/>
              </a:lnSpc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（一）哲学：爱智慧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9" y="2456018"/>
            <a:ext cx="4296838" cy="3349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652120" y="2456018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德尔斐神谕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000" dirty="0">
                <a:latin typeface="华文楷体" panose="02010600040101010101" charset="-122"/>
                <a:ea typeface="华文楷体" panose="02010600040101010101" charset="-122"/>
              </a:rPr>
              <a:t>认识你自己</a:t>
            </a:r>
            <a:endParaRPr lang="en-US" altLang="zh-CN" sz="4000" dirty="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en-US" altLang="zh-CN" sz="4000" dirty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4000" dirty="0">
                <a:latin typeface="华文楷体" panose="02010600040101010101" charset="-122"/>
                <a:ea typeface="华文楷体" panose="02010600040101010101" charset="-122"/>
              </a:rPr>
              <a:t>    勿过度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46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4658"/>
  <p:tag name="KSO_WM_TAG_VERSION" val="1.0"/>
  <p:tag name="KSO_WM_SLIDE_ID" val="basetag20164658_1"/>
  <p:tag name="KSO_WM_SLIDE_INDEX" val="1"/>
  <p:tag name="KSO_WM_SLIDE_ITEM_CNT" val="0"/>
  <p:tag name="KSO_WM_SLIDE_TYPE" val="title"/>
  <p:tag name="KSO_WM_TEMPLATE_THUMBS_INDEX" val="1、2、4、6、7、10、12、15、16、20、24、25、29、34、35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465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465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46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777"/>
  <p:tag name="KSO_WM_TAG_VERSION" val="1.0"/>
  <p:tag name="KSO_WM_TEMPLATE_THUMBS_INDEX" val="1、2、4、6、7、10、12、15、16、20、24、25、29、34、35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46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465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777"/>
  <p:tag name="KSO_WM_TAG_VERSION" val="1.0"/>
  <p:tag name="KSO_WM_TEMPLATE_THUMBS_INDEX" val="1、2、4、6、7、10、12、15、16、20、24、25、29、34、35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465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465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777"/>
  <p:tag name="KSO_WM_TAG_VERSION" val="1.0"/>
  <p:tag name="KSO_WM_TEMPLATE_THUMBS_INDEX" val="1、2、4、6、7、10、12、15、16、20、24、25、29、34、35"/>
  <p:tag name="KSO_WM_BEAUTIFY_FLAG" val="#wm#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</Words>
  <Application>Microsoft Office PowerPoint</Application>
  <PresentationFormat>全屏显示(4:3)</PresentationFormat>
  <Paragraphs>104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方正兰亭黑简体</vt:lpstr>
      <vt:lpstr>华文楷体</vt:lpstr>
      <vt:lpstr>华文新魏</vt:lpstr>
      <vt:lpstr>楷体</vt:lpstr>
      <vt:lpstr>微软雅黑</vt:lpstr>
      <vt:lpstr>Arial</vt:lpstr>
      <vt:lpstr>Calibri</vt:lpstr>
      <vt:lpstr>Calibri Light</vt:lpstr>
      <vt:lpstr>2_Office 主题</vt:lpstr>
      <vt:lpstr>3_Office 主题</vt:lpstr>
      <vt:lpstr>4_Office 主题</vt:lpstr>
      <vt:lpstr>PowerPoint 演示文稿</vt:lpstr>
      <vt:lpstr>                       课程内容</vt:lpstr>
      <vt:lpstr>            参考书目和考核方式</vt:lpstr>
      <vt:lpstr>PowerPoint 演示文稿</vt:lpstr>
      <vt:lpstr>PowerPoint 演示文稿</vt:lpstr>
      <vt:lpstr>           世界人工智能大会-2019</vt:lpstr>
      <vt:lpstr>     约翰逊暂停议会：民主还是效率？</vt:lpstr>
      <vt:lpstr>PowerPoint 演示文稿</vt:lpstr>
      <vt:lpstr>（一）哲学：爱智慧</vt:lpstr>
      <vt:lpstr>PowerPoint 演示文稿</vt:lpstr>
      <vt:lpstr>      （二）哲学：爱终极智慧 </vt:lpstr>
      <vt:lpstr>PowerPoint 演示文稿</vt:lpstr>
      <vt:lpstr>PowerPoint 演示文稿</vt:lpstr>
      <vt:lpstr>PowerPoint 演示文稿</vt:lpstr>
      <vt:lpstr>（三）以论证的方式爱终极智慧</vt:lpstr>
      <vt:lpstr>PowerPoint 演示文稿</vt:lpstr>
      <vt:lpstr>PowerPoint 演示文稿</vt:lpstr>
      <vt:lpstr>（一）古希腊哲学：觉醒的时代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</dc:creator>
  <cp:lastModifiedBy>li chaojie</cp:lastModifiedBy>
  <cp:revision>896</cp:revision>
  <dcterms:created xsi:type="dcterms:W3CDTF">2015-07-22T01:04:00Z</dcterms:created>
  <dcterms:modified xsi:type="dcterms:W3CDTF">2019-09-09T09:01:07Z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